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Lst>
  <p:sldSz cy="5143500" cx="9144000"/>
  <p:notesSz cx="6858000" cy="9144000"/>
  <p:embeddedFontLst>
    <p:embeddedFont>
      <p:font typeface="Roboto"/>
      <p:regular r:id="rId39"/>
      <p:bold r:id="rId40"/>
      <p:italic r:id="rId41"/>
      <p:boldItalic r:id="rId42"/>
    </p:embeddedFont>
    <p:embeddedFont>
      <p:font typeface="Nunito"/>
      <p:regular r:id="rId43"/>
      <p:bold r:id="rId44"/>
      <p:italic r:id="rId45"/>
      <p:boldItalic r:id="rId46"/>
    </p:embeddedFont>
    <p:embeddedFont>
      <p:font typeface="Maven Pro"/>
      <p:regular r:id="rId47"/>
      <p:bold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fntdata"/><Relationship Id="rId20" Type="http://schemas.openxmlformats.org/officeDocument/2006/relationships/slide" Target="slides/slide14.xml"/><Relationship Id="rId42" Type="http://schemas.openxmlformats.org/officeDocument/2006/relationships/font" Target="fonts/Roboto-boldItalic.fntdata"/><Relationship Id="rId41" Type="http://schemas.openxmlformats.org/officeDocument/2006/relationships/font" Target="fonts/Roboto-italic.fntdata"/><Relationship Id="rId22" Type="http://schemas.openxmlformats.org/officeDocument/2006/relationships/slide" Target="slides/slide16.xml"/><Relationship Id="rId44" Type="http://schemas.openxmlformats.org/officeDocument/2006/relationships/font" Target="fonts/Nunito-bold.fntdata"/><Relationship Id="rId21" Type="http://schemas.openxmlformats.org/officeDocument/2006/relationships/slide" Target="slides/slide15.xml"/><Relationship Id="rId43" Type="http://schemas.openxmlformats.org/officeDocument/2006/relationships/font" Target="fonts/Nunito-regular.fntdata"/><Relationship Id="rId24" Type="http://schemas.openxmlformats.org/officeDocument/2006/relationships/slide" Target="slides/slide18.xml"/><Relationship Id="rId46" Type="http://schemas.openxmlformats.org/officeDocument/2006/relationships/font" Target="fonts/Nunito-boldItalic.fntdata"/><Relationship Id="rId23" Type="http://schemas.openxmlformats.org/officeDocument/2006/relationships/slide" Target="slides/slide17.xml"/><Relationship Id="rId45" Type="http://schemas.openxmlformats.org/officeDocument/2006/relationships/font" Target="fonts/Nuni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48" Type="http://schemas.openxmlformats.org/officeDocument/2006/relationships/font" Target="fonts/MavenPro-bold.fntdata"/><Relationship Id="rId25" Type="http://schemas.openxmlformats.org/officeDocument/2006/relationships/slide" Target="slides/slide19.xml"/><Relationship Id="rId47" Type="http://schemas.openxmlformats.org/officeDocument/2006/relationships/font" Target="fonts/MavenPro-regular.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Roboto-regular.fntdata"/><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3.jp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s.wikipedia.org/wiki/NASA" TargetMode="External"/><Relationship Id="rId3" Type="http://schemas.openxmlformats.org/officeDocument/2006/relationships/hyperlink" Target="https://es.wikipedia.org/wiki/Kepler-442b"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s.wikipedia.org/wiki/Observatorio_espacial" TargetMode="External"/><Relationship Id="rId3" Type="http://schemas.openxmlformats.org/officeDocument/2006/relationships/hyperlink" Target="https://es.wikipedia.org/wiki/Planeta_extrasolar" TargetMode="External"/><Relationship Id="rId4" Type="http://schemas.openxmlformats.org/officeDocument/2006/relationships/hyperlink" Target="https://es.wikipedia.org/wiki/Tierra" TargetMode="External"/><Relationship Id="rId11" Type="http://schemas.openxmlformats.org/officeDocument/2006/relationships/hyperlink" Target="https://es.wikipedia.org/wiki/Zona_de_habitabilidad" TargetMode="External"/><Relationship Id="rId10" Type="http://schemas.openxmlformats.org/officeDocument/2006/relationships/hyperlink" Target="https://es.wikipedia.org/wiki/An%C3%A1logo_a_la_Tierra" TargetMode="External"/><Relationship Id="rId12" Type="http://schemas.openxmlformats.org/officeDocument/2006/relationships/hyperlink" Target="https://es.wikipedia.org/wiki/An%C3%A1logo_a_la_Tierra" TargetMode="External"/><Relationship Id="rId9" Type="http://schemas.openxmlformats.org/officeDocument/2006/relationships/hyperlink" Target="https://es.wikipedia.org/wiki/Zona_de_habitabilidad" TargetMode="External"/><Relationship Id="rId5" Type="http://schemas.openxmlformats.org/officeDocument/2006/relationships/hyperlink" Target="https://es.wikipedia.org/wiki/Zona_de_habitabilidad" TargetMode="External"/><Relationship Id="rId6" Type="http://schemas.openxmlformats.org/officeDocument/2006/relationships/hyperlink" Target="https://es.wikipedia.org/wiki/Observatorio_espacial" TargetMode="External"/><Relationship Id="rId7" Type="http://schemas.openxmlformats.org/officeDocument/2006/relationships/hyperlink" Target="https://es.wikipedia.org/wiki/Planeta_extrasolar" TargetMode="External"/><Relationship Id="rId8" Type="http://schemas.openxmlformats.org/officeDocument/2006/relationships/hyperlink" Target="https://es.wikipedia.org/wiki/Tierra"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1348d89a08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1348d89a08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1348d89a08b_0_2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1348d89a08b_0_2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13aa1c52831_0_10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13aa1c52831_0_1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13a7cb6318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13a7cb6318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13aa1c5283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13aa1c5283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13a7cb63184_0_9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13a7cb63184_0_9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13aa1c528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13aa1c528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13aa1c5283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13aa1c5283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134e0df040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134e0df040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13aa258035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13aa258035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13aa258035a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13aa258035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1348d89a08b_0_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1348d89a08b_0_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13a8ecfaf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13a8ecfaf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13aa1c52831_0_10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13aa1c52831_0_10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13a7cb63184_0_1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13a7cb63184_0_1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g13aa1c52831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 name="Google Shape;696;g13aa1c52831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13a7cb63184_0_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13a7cb63184_0_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13aa1c52831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13aa1c52831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0" name="Shape 710"/>
        <p:cNvGrpSpPr/>
        <p:nvPr/>
      </p:nvGrpSpPr>
      <p:grpSpPr>
        <a:xfrm>
          <a:off x="0" y="0"/>
          <a:ext cx="0" cy="0"/>
          <a:chOff x="0" y="0"/>
          <a:chExt cx="0" cy="0"/>
        </a:xfrm>
      </p:grpSpPr>
      <p:sp>
        <p:nvSpPr>
          <p:cNvPr id="711" name="Google Shape;711;g1348d89a08b_0_20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2" name="Google Shape;712;g1348d89a08b_0_20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1348d89a08b_0_14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1348d89a08b_0_1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s" sz="1500">
                <a:solidFill>
                  <a:schemeClr val="dk1"/>
                </a:solidFill>
                <a:latin typeface="Roboto"/>
                <a:ea typeface="Roboto"/>
                <a:cs typeface="Roboto"/>
                <a:sym typeface="Roboto"/>
              </a:rPr>
              <a:t>La mayoría de exoplanetas descubiertos son gigantes de hielo y gigantes gaseosos, </a:t>
            </a:r>
            <a:r>
              <a:rPr lang="es" sz="1500">
                <a:solidFill>
                  <a:schemeClr val="dk1"/>
                </a:solidFill>
                <a:latin typeface="Roboto"/>
                <a:ea typeface="Roboto"/>
                <a:cs typeface="Roboto"/>
                <a:sym typeface="Roboto"/>
              </a:rPr>
              <a:t>aunque no se sabe si es porque realmente son los más comunes en el Universo o porque simplemente, por su tamaño, son más fácilmente detectables que los rocosos.</a:t>
            </a:r>
            <a:endParaRPr>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g13a7cb63184_0_9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 name="Google Shape;722;g13a7cb63184_0_9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13aa1c52831_0_1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13aa1c52831_0_1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13a7cb63184_0_9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13a7cb63184_0_9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s"/>
              <a:t>Los científicos buscan exoplanetas, entre otras razones, con la esperanza de encontrar alguno que, al igual que el nuestro, pueda albergar vida. Queremos automatizar la clasificación de los exoplanetas descubiertos para saber que tipo de planetas son. trerrestres</a:t>
            </a:r>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13aa258035a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13aa258035a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13a7cb63184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 name="Google Shape;740;g13a7cb63184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13a7cb63184_0_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13a7cb63184_0_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50">
                <a:solidFill>
                  <a:srgbClr val="202122"/>
                </a:solidFill>
                <a:highlight>
                  <a:srgbClr val="FFFFFF"/>
                </a:highlight>
              </a:rPr>
              <a:t>No hay ningún exoplaneta cuya existencia haya podido ser confirmada que reúna todos los requisitos. Tras la actualización de la base de datos de exoplanetas de la </a:t>
            </a:r>
            <a:r>
              <a:rPr lang="es" sz="1050">
                <a:solidFill>
                  <a:srgbClr val="0645AD"/>
                </a:solidFill>
                <a:highlight>
                  <a:srgbClr val="FFFFFF"/>
                </a:highlight>
                <a:uFill>
                  <a:noFill/>
                </a:uFill>
                <a:hlinkClick r:id="rId2">
                  <a:extLst>
                    <a:ext uri="{A12FA001-AC4F-418D-AE19-62706E023703}">
                      <ahyp:hlinkClr val="tx"/>
                    </a:ext>
                  </a:extLst>
                </a:hlinkClick>
              </a:rPr>
              <a:t>NASA</a:t>
            </a:r>
            <a:r>
              <a:rPr lang="es" sz="1050">
                <a:solidFill>
                  <a:srgbClr val="202122"/>
                </a:solidFill>
                <a:highlight>
                  <a:srgbClr val="FFFFFF"/>
                </a:highlight>
              </a:rPr>
              <a:t> del 23 de julio de 2015, el que más se aproxima es </a:t>
            </a:r>
            <a:r>
              <a:rPr lang="es" sz="1050">
                <a:solidFill>
                  <a:srgbClr val="0645AD"/>
                </a:solidFill>
                <a:highlight>
                  <a:srgbClr val="FFFFFF"/>
                </a:highlight>
                <a:uFill>
                  <a:noFill/>
                </a:uFill>
                <a:hlinkClick r:id="rId3">
                  <a:extLst>
                    <a:ext uri="{A12FA001-AC4F-418D-AE19-62706E023703}">
                      <ahyp:hlinkClr val="tx"/>
                    </a:ext>
                  </a:extLst>
                </a:hlinkClick>
              </a:rPr>
              <a:t>Kepler-442b</a:t>
            </a:r>
            <a:r>
              <a:rPr lang="es"/>
              <a:t>. Un planeta superhabitable es un tipo de exoplaneta hipotético, similar a la Tierra, que presenta condiciones más adecuadas para la aparición y evolución de la vida que nuestro propio planeta.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13aa258035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13aa258035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13aa1c52831_0_1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13aa1c52831_0_1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13a7cb6318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13a7cb6318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800">
                <a:solidFill>
                  <a:schemeClr val="dk1"/>
                </a:solidFill>
                <a:latin typeface="Nunito"/>
                <a:ea typeface="Nunito"/>
                <a:cs typeface="Nunito"/>
                <a:sym typeface="Nunito"/>
              </a:rPr>
              <a:t>Kepler es un </a:t>
            </a:r>
            <a:r>
              <a:rPr lang="es" sz="1800">
                <a:solidFill>
                  <a:schemeClr val="dk1"/>
                </a:solidFill>
                <a:uFill>
                  <a:noFill/>
                </a:uFill>
                <a:latin typeface="Nunito"/>
                <a:ea typeface="Nunito"/>
                <a:cs typeface="Nunito"/>
                <a:sym typeface="Nunito"/>
                <a:hlinkClick r:id="rId2">
                  <a:extLst>
                    <a:ext uri="{A12FA001-AC4F-418D-AE19-62706E023703}">
                      <ahyp:hlinkClr val="tx"/>
                    </a:ext>
                  </a:extLst>
                </a:hlinkClick>
              </a:rPr>
              <a:t>observatorio espacial</a:t>
            </a:r>
            <a:r>
              <a:rPr lang="es" sz="1800">
                <a:solidFill>
                  <a:schemeClr val="dk1"/>
                </a:solidFill>
                <a:latin typeface="Nunito"/>
                <a:ea typeface="Nunito"/>
                <a:cs typeface="Nunito"/>
                <a:sym typeface="Nunito"/>
              </a:rPr>
              <a:t> que orbita alrededor del Sol y buscaba </a:t>
            </a:r>
            <a:r>
              <a:rPr lang="es" sz="1800">
                <a:solidFill>
                  <a:schemeClr val="dk1"/>
                </a:solidFill>
                <a:uFill>
                  <a:noFill/>
                </a:uFill>
                <a:latin typeface="Nunito"/>
                <a:ea typeface="Nunito"/>
                <a:cs typeface="Nunito"/>
                <a:sym typeface="Nunito"/>
                <a:hlinkClick r:id="rId3">
                  <a:extLst>
                    <a:ext uri="{A12FA001-AC4F-418D-AE19-62706E023703}">
                      <ahyp:hlinkClr val="tx"/>
                    </a:ext>
                  </a:extLst>
                </a:hlinkClick>
              </a:rPr>
              <a:t>planetas extrasolares</a:t>
            </a:r>
            <a:r>
              <a:rPr lang="es" sz="1800">
                <a:solidFill>
                  <a:schemeClr val="dk1"/>
                </a:solidFill>
                <a:latin typeface="Nunito"/>
                <a:ea typeface="Nunito"/>
                <a:cs typeface="Nunito"/>
                <a:sym typeface="Nunito"/>
              </a:rPr>
              <a:t>, especialmente aquellos de tamaño similar a la </a:t>
            </a:r>
            <a:r>
              <a:rPr lang="es" sz="1800">
                <a:solidFill>
                  <a:schemeClr val="dk1"/>
                </a:solidFill>
                <a:uFill>
                  <a:noFill/>
                </a:uFill>
                <a:latin typeface="Nunito"/>
                <a:ea typeface="Nunito"/>
                <a:cs typeface="Nunito"/>
                <a:sym typeface="Nunito"/>
                <a:hlinkClick r:id="rId4">
                  <a:extLst>
                    <a:ext uri="{A12FA001-AC4F-418D-AE19-62706E023703}">
                      <ahyp:hlinkClr val="tx"/>
                    </a:ext>
                  </a:extLst>
                </a:hlinkClick>
              </a:rPr>
              <a:t>Tierra</a:t>
            </a:r>
            <a:r>
              <a:rPr lang="es" sz="1800">
                <a:solidFill>
                  <a:schemeClr val="dk1"/>
                </a:solidFill>
                <a:latin typeface="Nunito"/>
                <a:ea typeface="Nunito"/>
                <a:cs typeface="Nunito"/>
                <a:sym typeface="Nunito"/>
              </a:rPr>
              <a:t> que se encuentran en la </a:t>
            </a:r>
            <a:r>
              <a:rPr lang="es" sz="1800">
                <a:solidFill>
                  <a:schemeClr val="dk1"/>
                </a:solidFill>
                <a:uFill>
                  <a:noFill/>
                </a:uFill>
                <a:latin typeface="Nunito"/>
                <a:ea typeface="Nunito"/>
                <a:cs typeface="Nunito"/>
                <a:sym typeface="Nunito"/>
                <a:hlinkClick r:id="rId5">
                  <a:extLst>
                    <a:ext uri="{A12FA001-AC4F-418D-AE19-62706E023703}">
                      <ahyp:hlinkClr val="tx"/>
                    </a:ext>
                  </a:extLst>
                </a:hlinkClick>
              </a:rPr>
              <a:t>zona</a:t>
            </a:r>
            <a:r>
              <a:rPr lang="es" sz="1800">
                <a:solidFill>
                  <a:schemeClr val="dk1"/>
                </a:solidFill>
                <a:latin typeface="Nunito"/>
                <a:ea typeface="Nunito"/>
                <a:cs typeface="Nunito"/>
                <a:sym typeface="Nunito"/>
              </a:rPr>
              <a:t>Kepler es un </a:t>
            </a:r>
            <a:r>
              <a:rPr lang="es" sz="1800">
                <a:solidFill>
                  <a:schemeClr val="dk1"/>
                </a:solidFill>
                <a:uFill>
                  <a:noFill/>
                </a:uFill>
                <a:latin typeface="Nunito"/>
                <a:ea typeface="Nunito"/>
                <a:cs typeface="Nunito"/>
                <a:sym typeface="Nunito"/>
                <a:hlinkClick r:id="rId6">
                  <a:extLst>
                    <a:ext uri="{A12FA001-AC4F-418D-AE19-62706E023703}">
                      <ahyp:hlinkClr val="tx"/>
                    </a:ext>
                  </a:extLst>
                </a:hlinkClick>
              </a:rPr>
              <a:t>observatorio espacial</a:t>
            </a:r>
            <a:r>
              <a:rPr lang="es" sz="1800">
                <a:solidFill>
                  <a:schemeClr val="dk1"/>
                </a:solidFill>
                <a:latin typeface="Nunito"/>
                <a:ea typeface="Nunito"/>
                <a:cs typeface="Nunito"/>
                <a:sym typeface="Nunito"/>
              </a:rPr>
              <a:t> que orbita alrededor del Sol y buscaba </a:t>
            </a:r>
            <a:r>
              <a:rPr lang="es" sz="1800">
                <a:solidFill>
                  <a:schemeClr val="dk1"/>
                </a:solidFill>
                <a:uFill>
                  <a:noFill/>
                </a:uFill>
                <a:latin typeface="Nunito"/>
                <a:ea typeface="Nunito"/>
                <a:cs typeface="Nunito"/>
                <a:sym typeface="Nunito"/>
                <a:hlinkClick r:id="rId7">
                  <a:extLst>
                    <a:ext uri="{A12FA001-AC4F-418D-AE19-62706E023703}">
                      <ahyp:hlinkClr val="tx"/>
                    </a:ext>
                  </a:extLst>
                </a:hlinkClick>
              </a:rPr>
              <a:t>planetas extrasolares</a:t>
            </a:r>
            <a:r>
              <a:rPr lang="es" sz="1800">
                <a:solidFill>
                  <a:schemeClr val="dk1"/>
                </a:solidFill>
                <a:latin typeface="Nunito"/>
                <a:ea typeface="Nunito"/>
                <a:cs typeface="Nunito"/>
                <a:sym typeface="Nunito"/>
              </a:rPr>
              <a:t>, especialmente aquellos de tamaño similar a la </a:t>
            </a:r>
            <a:r>
              <a:rPr lang="es" sz="1800">
                <a:solidFill>
                  <a:schemeClr val="dk1"/>
                </a:solidFill>
                <a:uFill>
                  <a:noFill/>
                </a:uFill>
                <a:latin typeface="Nunito"/>
                <a:ea typeface="Nunito"/>
                <a:cs typeface="Nunito"/>
                <a:sym typeface="Nunito"/>
                <a:hlinkClick r:id="rId8">
                  <a:extLst>
                    <a:ext uri="{A12FA001-AC4F-418D-AE19-62706E023703}">
                      <ahyp:hlinkClr val="tx"/>
                    </a:ext>
                  </a:extLst>
                </a:hlinkClick>
              </a:rPr>
              <a:t>Tierra</a:t>
            </a:r>
            <a:r>
              <a:rPr lang="es" sz="1800">
                <a:solidFill>
                  <a:schemeClr val="dk1"/>
                </a:solidFill>
                <a:latin typeface="Nunito"/>
                <a:ea typeface="Nunito"/>
                <a:cs typeface="Nunito"/>
                <a:sym typeface="Nunito"/>
              </a:rPr>
              <a:t> que se encuentran en la </a:t>
            </a:r>
            <a:r>
              <a:rPr lang="es" sz="1800">
                <a:solidFill>
                  <a:schemeClr val="dk1"/>
                </a:solidFill>
                <a:uFill>
                  <a:noFill/>
                </a:uFill>
                <a:latin typeface="Nunito"/>
                <a:ea typeface="Nunito"/>
                <a:cs typeface="Nunito"/>
                <a:sym typeface="Nunito"/>
                <a:hlinkClick r:id="rId9">
                  <a:extLst>
                    <a:ext uri="{A12FA001-AC4F-418D-AE19-62706E023703}">
                      <ahyp:hlinkClr val="tx"/>
                    </a:ext>
                  </a:extLst>
                </a:hlinkClick>
              </a:rPr>
              <a:t>zona de habitabilidad</a:t>
            </a:r>
            <a:r>
              <a:rPr lang="es" sz="1800">
                <a:solidFill>
                  <a:schemeClr val="dk1"/>
                </a:solidFill>
                <a:latin typeface="Nunito"/>
                <a:ea typeface="Nunito"/>
                <a:cs typeface="Nunito"/>
                <a:sym typeface="Nunito"/>
              </a:rPr>
              <a:t> de su estrella (véase </a:t>
            </a:r>
            <a:r>
              <a:rPr lang="es" sz="1800">
                <a:solidFill>
                  <a:schemeClr val="dk1"/>
                </a:solidFill>
                <a:uFill>
                  <a:noFill/>
                </a:uFill>
                <a:latin typeface="Nunito"/>
                <a:ea typeface="Nunito"/>
                <a:cs typeface="Nunito"/>
                <a:sym typeface="Nunito"/>
                <a:hlinkClick r:id="rId10">
                  <a:extLst>
                    <a:ext uri="{A12FA001-AC4F-418D-AE19-62706E023703}">
                      <ahyp:hlinkClr val="tx"/>
                    </a:ext>
                  </a:extLst>
                </a:hlinkClick>
              </a:rPr>
              <a:t>análogo a la Tierra</a:t>
            </a:r>
            <a:r>
              <a:rPr lang="es" sz="1800">
                <a:solidFill>
                  <a:schemeClr val="dk1"/>
                </a:solidFill>
                <a:latin typeface="Nunito"/>
                <a:ea typeface="Nunito"/>
                <a:cs typeface="Nunito"/>
                <a:sym typeface="Nunito"/>
              </a:rPr>
              <a:t>), llevando a cabo lo que se conoce como misión Kepler</a:t>
            </a:r>
            <a:r>
              <a:rPr lang="es" sz="1800">
                <a:solidFill>
                  <a:schemeClr val="dk1"/>
                </a:solidFill>
                <a:uFill>
                  <a:noFill/>
                </a:uFill>
                <a:latin typeface="Nunito"/>
                <a:ea typeface="Nunito"/>
                <a:cs typeface="Nunito"/>
                <a:sym typeface="Nunito"/>
                <a:hlinkClick r:id="rId11">
                  <a:extLst>
                    <a:ext uri="{A12FA001-AC4F-418D-AE19-62706E023703}">
                      <ahyp:hlinkClr val="tx"/>
                    </a:ext>
                  </a:extLst>
                </a:hlinkClick>
              </a:rPr>
              <a:t> de habitabilidad</a:t>
            </a:r>
            <a:r>
              <a:rPr lang="es" sz="1800">
                <a:solidFill>
                  <a:schemeClr val="dk1"/>
                </a:solidFill>
                <a:latin typeface="Nunito"/>
                <a:ea typeface="Nunito"/>
                <a:cs typeface="Nunito"/>
                <a:sym typeface="Nunito"/>
              </a:rPr>
              <a:t> de su estrella (véase </a:t>
            </a:r>
            <a:r>
              <a:rPr lang="es" sz="1800">
                <a:solidFill>
                  <a:schemeClr val="dk1"/>
                </a:solidFill>
                <a:uFill>
                  <a:noFill/>
                </a:uFill>
                <a:latin typeface="Nunito"/>
                <a:ea typeface="Nunito"/>
                <a:cs typeface="Nunito"/>
                <a:sym typeface="Nunito"/>
                <a:hlinkClick r:id="rId12">
                  <a:extLst>
                    <a:ext uri="{A12FA001-AC4F-418D-AE19-62706E023703}">
                      <ahyp:hlinkClr val="tx"/>
                    </a:ext>
                  </a:extLst>
                </a:hlinkClick>
              </a:rPr>
              <a:t>análogo a la Tierra</a:t>
            </a:r>
            <a:r>
              <a:rPr lang="es" sz="1800">
                <a:solidFill>
                  <a:schemeClr val="dk1"/>
                </a:solidFill>
                <a:latin typeface="Nunito"/>
                <a:ea typeface="Nunito"/>
                <a:cs typeface="Nunito"/>
                <a:sym typeface="Nunito"/>
              </a:rPr>
              <a:t>), llevando a cabo lo que se conoce como misión Kepler</a:t>
            </a:r>
            <a:endParaRPr sz="1800">
              <a:solidFill>
                <a:schemeClr val="dk1"/>
              </a:solidFill>
              <a:latin typeface="Nunito"/>
              <a:ea typeface="Nunito"/>
              <a:cs typeface="Nunito"/>
              <a:sym typeface="Nunito"/>
            </a:endParaRPr>
          </a:p>
          <a:p>
            <a:pPr indent="0" lvl="0" marL="0" rtl="0" algn="l">
              <a:lnSpc>
                <a:spcPct val="115000"/>
              </a:lnSpc>
              <a:spcBef>
                <a:spcPts val="1200"/>
              </a:spcBef>
              <a:spcAft>
                <a:spcPts val="0"/>
              </a:spcAft>
              <a:buNone/>
            </a:pPr>
            <a:r>
              <a:rPr lang="es" sz="1800">
                <a:solidFill>
                  <a:schemeClr val="dk1"/>
                </a:solidFill>
                <a:latin typeface="Nunito"/>
                <a:ea typeface="Nunito"/>
                <a:cs typeface="Nunito"/>
                <a:sym typeface="Nunito"/>
              </a:rPr>
              <a:t>Las tres misiones espaciales de la NASA dedicadas a la exploración de exoplanetas hasta la fecha, que reciben los nombres de Kepler, K2 y TESS</a:t>
            </a:r>
            <a:endParaRPr sz="1800">
              <a:solidFill>
                <a:schemeClr val="dk1"/>
              </a:solidFill>
              <a:latin typeface="Nunito"/>
              <a:ea typeface="Nunito"/>
              <a:cs typeface="Nunito"/>
              <a:sym typeface="Nunito"/>
            </a:endParaRPr>
          </a:p>
          <a:p>
            <a:pPr indent="0" lvl="0" marL="0" rtl="0" algn="l">
              <a:lnSpc>
                <a:spcPct val="115000"/>
              </a:lnSpc>
              <a:spcBef>
                <a:spcPts val="1200"/>
              </a:spcBef>
              <a:spcAft>
                <a:spcPts val="1200"/>
              </a:spcAft>
              <a:buClr>
                <a:schemeClr val="dk1"/>
              </a:buClr>
              <a:buSzPts val="1100"/>
              <a:buFont typeface="Arial"/>
              <a:buNone/>
            </a:pPr>
            <a:r>
              <a:t/>
            </a:r>
            <a:endParaRPr sz="1800">
              <a:solidFill>
                <a:schemeClr val="dk1"/>
              </a:solidFill>
              <a:latin typeface="Nunito"/>
              <a:ea typeface="Nunito"/>
              <a:cs typeface="Nunito"/>
              <a:sym typeface="Nuni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g13aa258035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7" name="Google Shape;587;g13aa258035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13aa1c52831_0_1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13aa1c52831_0_1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13a7cb63184_0_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13a7cb63184_0_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1300">
                <a:solidFill>
                  <a:srgbClr val="424242"/>
                </a:solidFill>
                <a:latin typeface="Nunito"/>
                <a:ea typeface="Nunito"/>
                <a:cs typeface="Nunito"/>
                <a:sym typeface="Nunito"/>
              </a:rPr>
              <a:t>Llamamos exoplanetas a planetas que orbitan en torno a estrellas que no son nuestro sol.</a:t>
            </a:r>
            <a:endParaRPr sz="1300">
              <a:solidFill>
                <a:srgbClr val="424242"/>
              </a:solidFill>
              <a:latin typeface="Nunito"/>
              <a:ea typeface="Nunito"/>
              <a:cs typeface="Nunito"/>
              <a:sym typeface="Nunito"/>
            </a:endParaRPr>
          </a:p>
          <a:p>
            <a:pPr indent="0" lvl="0" marL="0" rtl="0" algn="l">
              <a:lnSpc>
                <a:spcPct val="115000"/>
              </a:lnSpc>
              <a:spcBef>
                <a:spcPts val="1200"/>
              </a:spcBef>
              <a:spcAft>
                <a:spcPts val="0"/>
              </a:spcAft>
              <a:buNone/>
            </a:pPr>
            <a:r>
              <a:rPr lang="es" sz="1300">
                <a:solidFill>
                  <a:srgbClr val="424242"/>
                </a:solidFill>
                <a:latin typeface="Nunito"/>
                <a:ea typeface="Nunito"/>
                <a:cs typeface="Nunito"/>
                <a:sym typeface="Nunito"/>
              </a:rPr>
              <a:t>El primero se descubrió en 1989 y el 21 de Marzo se consiguió un hito cósmico, la NASA confirmó 5.000 exoplanetas.</a:t>
            </a:r>
            <a:endParaRPr sz="1300">
              <a:solidFill>
                <a:srgbClr val="424242"/>
              </a:solidFill>
              <a:latin typeface="Nunito"/>
              <a:ea typeface="Nunito"/>
              <a:cs typeface="Nunito"/>
              <a:sym typeface="Nunito"/>
            </a:endParaRPr>
          </a:p>
          <a:p>
            <a:pPr indent="0" lvl="0" marL="0" rtl="0" algn="l">
              <a:lnSpc>
                <a:spcPct val="115000"/>
              </a:lnSpc>
              <a:spcBef>
                <a:spcPts val="1200"/>
              </a:spcBef>
              <a:spcAft>
                <a:spcPts val="0"/>
              </a:spcAft>
              <a:buNone/>
            </a:pPr>
            <a:r>
              <a:rPr lang="es" sz="1300">
                <a:solidFill>
                  <a:srgbClr val="424242"/>
                </a:solidFill>
                <a:latin typeface="Nunito"/>
                <a:ea typeface="Nunito"/>
                <a:cs typeface="Nunito"/>
                <a:sym typeface="Nunito"/>
              </a:rPr>
              <a:t>Gracias a información obtenida por el telescopio espacial Kepler, en Febrero de 2014 la Nasa anunció  el descubrimiento de 715 nuevos planetas y en Mayo de 2016 otros 1284 nuevos planetas.</a:t>
            </a:r>
            <a:endParaRPr sz="1300">
              <a:solidFill>
                <a:srgbClr val="424242"/>
              </a:solidFill>
              <a:latin typeface="Nunito"/>
              <a:ea typeface="Nunito"/>
              <a:cs typeface="Nunito"/>
              <a:sym typeface="Nunito"/>
            </a:endParaRPr>
          </a:p>
          <a:p>
            <a:pPr indent="0" lvl="0" marL="0" rtl="0" algn="l">
              <a:lnSpc>
                <a:spcPct val="115000"/>
              </a:lnSpc>
              <a:spcBef>
                <a:spcPts val="1200"/>
              </a:spcBef>
              <a:spcAft>
                <a:spcPts val="0"/>
              </a:spcAft>
              <a:buNone/>
            </a:pPr>
            <a:r>
              <a:rPr lang="es" sz="1300">
                <a:solidFill>
                  <a:srgbClr val="424242"/>
                </a:solidFill>
                <a:latin typeface="Nunito"/>
                <a:ea typeface="Nunito"/>
                <a:cs typeface="Nunito"/>
                <a:sym typeface="Nunito"/>
              </a:rPr>
              <a:t>Hoy tenemos 5030 confirmados.</a:t>
            </a:r>
            <a:r>
              <a:rPr lang="es" sz="1300">
                <a:solidFill>
                  <a:schemeClr val="lt1"/>
                </a:solidFill>
                <a:latin typeface="Nunito"/>
                <a:ea typeface="Nunito"/>
                <a:cs typeface="Nunito"/>
                <a:sym typeface="Nunito"/>
              </a:rPr>
              <a:t>Gracias a información obtenida por el telescopio espacial Kepler, en Febrero de 2014 la Nasa anunció  el descubrimiento de 715 nuevos planetas y en Mayo de 2016 otros 1284 nuevos planetas.</a:t>
            </a:r>
            <a:endParaRPr sz="1300">
              <a:solidFill>
                <a:schemeClr val="lt1"/>
              </a:solidFill>
              <a:latin typeface="Nunito"/>
              <a:ea typeface="Nunito"/>
              <a:cs typeface="Nunito"/>
              <a:sym typeface="Nunito"/>
            </a:endParaRPr>
          </a:p>
          <a:p>
            <a:pPr indent="0" lvl="0" marL="0" rtl="0" algn="l">
              <a:lnSpc>
                <a:spcPct val="115000"/>
              </a:lnSpc>
              <a:spcBef>
                <a:spcPts val="1200"/>
              </a:spcBef>
              <a:spcAft>
                <a:spcPts val="0"/>
              </a:spcAft>
              <a:buNone/>
            </a:pPr>
            <a:r>
              <a:rPr lang="es" sz="1300">
                <a:solidFill>
                  <a:schemeClr val="lt1"/>
                </a:solidFill>
                <a:latin typeface="Nunito"/>
                <a:ea typeface="Nunito"/>
                <a:cs typeface="Nunito"/>
                <a:sym typeface="Nunito"/>
              </a:rPr>
              <a:t>Hoy tenemos 5030 confirmados.tas.</a:t>
            </a:r>
            <a:endParaRPr sz="1300">
              <a:solidFill>
                <a:schemeClr val="lt1"/>
              </a:solidFill>
              <a:latin typeface="Nunito"/>
              <a:ea typeface="Nunito"/>
              <a:cs typeface="Nunito"/>
              <a:sym typeface="Nunito"/>
            </a:endParaRPr>
          </a:p>
          <a:p>
            <a:pPr indent="0" lvl="0" marL="0" rtl="0" algn="l">
              <a:lnSpc>
                <a:spcPct val="115000"/>
              </a:lnSpc>
              <a:spcBef>
                <a:spcPts val="1200"/>
              </a:spcBef>
              <a:spcAft>
                <a:spcPts val="0"/>
              </a:spcAft>
              <a:buClr>
                <a:schemeClr val="dk1"/>
              </a:buClr>
              <a:buSzPts val="1100"/>
              <a:buFont typeface="Arial"/>
              <a:buNone/>
            </a:pPr>
            <a:r>
              <a:rPr lang="es" sz="1300">
                <a:solidFill>
                  <a:schemeClr val="lt1"/>
                </a:solidFill>
                <a:latin typeface="Nunito"/>
                <a:ea typeface="Nunito"/>
                <a:cs typeface="Nunito"/>
                <a:sym typeface="Nunito"/>
              </a:rPr>
              <a:t>Hoy tenemos 5030 confirmados.</a:t>
            </a:r>
            <a:endParaRPr sz="1300">
              <a:solidFill>
                <a:schemeClr val="lt1"/>
              </a:solidFill>
              <a:latin typeface="Nunito"/>
              <a:ea typeface="Nunito"/>
              <a:cs typeface="Nunito"/>
              <a:sym typeface="Nunito"/>
            </a:endParaRPr>
          </a:p>
          <a:p>
            <a:pPr indent="0" lvl="0" marL="0" rtl="0" algn="l">
              <a:lnSpc>
                <a:spcPct val="115000"/>
              </a:lnSpc>
              <a:spcBef>
                <a:spcPts val="1200"/>
              </a:spcBef>
              <a:spcAft>
                <a:spcPts val="1200"/>
              </a:spcAft>
              <a:buClr>
                <a:schemeClr val="dk1"/>
              </a:buClr>
              <a:buSzPts val="1100"/>
              <a:buFont typeface="Arial"/>
              <a:buNone/>
            </a:pPr>
            <a:r>
              <a:rPr lang="es" sz="1300">
                <a:solidFill>
                  <a:schemeClr val="lt1"/>
                </a:solidFill>
                <a:latin typeface="Nunito"/>
                <a:ea typeface="Nunito"/>
                <a:cs typeface="Nunito"/>
                <a:sym typeface="Nunito"/>
              </a:rPr>
              <a:t>Hoy tenemos 5030 confirmados.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8000"/>
              <a:buNone/>
              <a:defRPr sz="8000">
                <a:solidFill>
                  <a:schemeClr val="lt1"/>
                </a:solidFill>
              </a:defRPr>
            </a:lvl1pPr>
            <a:lvl2pPr lvl="1" rtl="0" algn="ctr">
              <a:spcBef>
                <a:spcPts val="0"/>
              </a:spcBef>
              <a:spcAft>
                <a:spcPts val="0"/>
              </a:spcAft>
              <a:buClr>
                <a:schemeClr val="lt1"/>
              </a:buClr>
              <a:buSzPts val="8000"/>
              <a:buNone/>
              <a:defRPr sz="8000">
                <a:solidFill>
                  <a:schemeClr val="lt1"/>
                </a:solidFill>
              </a:defRPr>
            </a:lvl2pPr>
            <a:lvl3pPr lvl="2" rtl="0" algn="ctr">
              <a:spcBef>
                <a:spcPts val="0"/>
              </a:spcBef>
              <a:spcAft>
                <a:spcPts val="0"/>
              </a:spcAft>
              <a:buClr>
                <a:schemeClr val="lt1"/>
              </a:buClr>
              <a:buSzPts val="8000"/>
              <a:buNone/>
              <a:defRPr sz="8000">
                <a:solidFill>
                  <a:schemeClr val="lt1"/>
                </a:solidFill>
              </a:defRPr>
            </a:lvl3pPr>
            <a:lvl4pPr lvl="3" rtl="0" algn="ctr">
              <a:spcBef>
                <a:spcPts val="0"/>
              </a:spcBef>
              <a:spcAft>
                <a:spcPts val="0"/>
              </a:spcAft>
              <a:buClr>
                <a:schemeClr val="lt1"/>
              </a:buClr>
              <a:buSzPts val="8000"/>
              <a:buNone/>
              <a:defRPr sz="8000">
                <a:solidFill>
                  <a:schemeClr val="lt1"/>
                </a:solidFill>
              </a:defRPr>
            </a:lvl4pPr>
            <a:lvl5pPr lvl="4" rtl="0" algn="ctr">
              <a:spcBef>
                <a:spcPts val="0"/>
              </a:spcBef>
              <a:spcAft>
                <a:spcPts val="0"/>
              </a:spcAft>
              <a:buClr>
                <a:schemeClr val="lt1"/>
              </a:buClr>
              <a:buSzPts val="8000"/>
              <a:buNone/>
              <a:defRPr sz="8000">
                <a:solidFill>
                  <a:schemeClr val="lt1"/>
                </a:solidFill>
              </a:defRPr>
            </a:lvl5pPr>
            <a:lvl6pPr lvl="5" rtl="0" algn="ctr">
              <a:spcBef>
                <a:spcPts val="0"/>
              </a:spcBef>
              <a:spcAft>
                <a:spcPts val="0"/>
              </a:spcAft>
              <a:buClr>
                <a:schemeClr val="lt1"/>
              </a:buClr>
              <a:buSzPts val="8000"/>
              <a:buNone/>
              <a:defRPr sz="8000">
                <a:solidFill>
                  <a:schemeClr val="lt1"/>
                </a:solidFill>
              </a:defRPr>
            </a:lvl6pPr>
            <a:lvl7pPr lvl="6" rtl="0" algn="ctr">
              <a:spcBef>
                <a:spcPts val="0"/>
              </a:spcBef>
              <a:spcAft>
                <a:spcPts val="0"/>
              </a:spcAft>
              <a:buClr>
                <a:schemeClr val="lt1"/>
              </a:buClr>
              <a:buSzPts val="8000"/>
              <a:buNone/>
              <a:defRPr sz="8000">
                <a:solidFill>
                  <a:schemeClr val="lt1"/>
                </a:solidFill>
              </a:defRPr>
            </a:lvl7pPr>
            <a:lvl8pPr lvl="7" rtl="0" algn="ctr">
              <a:spcBef>
                <a:spcPts val="0"/>
              </a:spcBef>
              <a:spcAft>
                <a:spcPts val="0"/>
              </a:spcAft>
              <a:buClr>
                <a:schemeClr val="lt1"/>
              </a:buClr>
              <a:buSzPts val="8000"/>
              <a:buNone/>
              <a:defRPr sz="8000">
                <a:solidFill>
                  <a:schemeClr val="lt1"/>
                </a:solidFill>
              </a:defRPr>
            </a:lvl8pPr>
            <a:lvl9pPr lvl="8" rtl="0"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rtl="0" algn="ctr">
              <a:spcBef>
                <a:spcPts val="0"/>
              </a:spcBef>
              <a:spcAft>
                <a:spcPts val="0"/>
              </a:spcAft>
              <a:buClr>
                <a:schemeClr val="lt1"/>
              </a:buClr>
              <a:buSzPts val="1300"/>
              <a:buChar char="●"/>
              <a:defRPr>
                <a:solidFill>
                  <a:schemeClr val="lt1"/>
                </a:solidFill>
              </a:defRPr>
            </a:lvl1pPr>
            <a:lvl2pPr indent="-298450" lvl="1" marL="914400" rtl="0" algn="ctr">
              <a:spcBef>
                <a:spcPts val="0"/>
              </a:spcBef>
              <a:spcAft>
                <a:spcPts val="0"/>
              </a:spcAft>
              <a:buClr>
                <a:schemeClr val="lt1"/>
              </a:buClr>
              <a:buSzPts val="1100"/>
              <a:buChar char="○"/>
              <a:defRPr>
                <a:solidFill>
                  <a:schemeClr val="lt1"/>
                </a:solidFill>
              </a:defRPr>
            </a:lvl2pPr>
            <a:lvl3pPr indent="-298450" lvl="2" marL="1371600" rtl="0" algn="ctr">
              <a:spcBef>
                <a:spcPts val="0"/>
              </a:spcBef>
              <a:spcAft>
                <a:spcPts val="0"/>
              </a:spcAft>
              <a:buClr>
                <a:schemeClr val="lt1"/>
              </a:buClr>
              <a:buSzPts val="1100"/>
              <a:buChar char="■"/>
              <a:defRPr>
                <a:solidFill>
                  <a:schemeClr val="lt1"/>
                </a:solidFill>
              </a:defRPr>
            </a:lvl3pPr>
            <a:lvl4pPr indent="-298450" lvl="3" marL="1828800" rtl="0" algn="ctr">
              <a:spcBef>
                <a:spcPts val="0"/>
              </a:spcBef>
              <a:spcAft>
                <a:spcPts val="0"/>
              </a:spcAft>
              <a:buClr>
                <a:schemeClr val="lt1"/>
              </a:buClr>
              <a:buSzPts val="1100"/>
              <a:buChar char="●"/>
              <a:defRPr>
                <a:solidFill>
                  <a:schemeClr val="lt1"/>
                </a:solidFill>
              </a:defRPr>
            </a:lvl4pPr>
            <a:lvl5pPr indent="-298450" lvl="4" marL="2286000" rtl="0" algn="ctr">
              <a:spcBef>
                <a:spcPts val="0"/>
              </a:spcBef>
              <a:spcAft>
                <a:spcPts val="0"/>
              </a:spcAft>
              <a:buClr>
                <a:schemeClr val="lt1"/>
              </a:buClr>
              <a:buSzPts val="1100"/>
              <a:buChar char="○"/>
              <a:defRPr>
                <a:solidFill>
                  <a:schemeClr val="lt1"/>
                </a:solidFill>
              </a:defRPr>
            </a:lvl5pPr>
            <a:lvl6pPr indent="-298450" lvl="5" marL="2743200" rtl="0" algn="ctr">
              <a:spcBef>
                <a:spcPts val="0"/>
              </a:spcBef>
              <a:spcAft>
                <a:spcPts val="0"/>
              </a:spcAft>
              <a:buClr>
                <a:schemeClr val="lt1"/>
              </a:buClr>
              <a:buSzPts val="1100"/>
              <a:buChar char="■"/>
              <a:defRPr>
                <a:solidFill>
                  <a:schemeClr val="lt1"/>
                </a:solidFill>
              </a:defRPr>
            </a:lvl6pPr>
            <a:lvl7pPr indent="-298450" lvl="6" marL="3200400" rtl="0" algn="ctr">
              <a:spcBef>
                <a:spcPts val="0"/>
              </a:spcBef>
              <a:spcAft>
                <a:spcPts val="0"/>
              </a:spcAft>
              <a:buClr>
                <a:schemeClr val="lt1"/>
              </a:buClr>
              <a:buSzPts val="1100"/>
              <a:buChar char="●"/>
              <a:defRPr>
                <a:solidFill>
                  <a:schemeClr val="lt1"/>
                </a:solidFill>
              </a:defRPr>
            </a:lvl7pPr>
            <a:lvl8pPr indent="-298450" lvl="7" marL="3657600" rtl="0" algn="ctr">
              <a:spcBef>
                <a:spcPts val="0"/>
              </a:spcBef>
              <a:spcAft>
                <a:spcPts val="0"/>
              </a:spcAft>
              <a:buClr>
                <a:schemeClr val="lt1"/>
              </a:buClr>
              <a:buSzPts val="1100"/>
              <a:buChar char="○"/>
              <a:defRPr>
                <a:solidFill>
                  <a:schemeClr val="lt1"/>
                </a:solidFill>
              </a:defRPr>
            </a:lvl8pPr>
            <a:lvl9pPr indent="-298450" lvl="8" marL="4114800" rtl="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p:cSld name="AUTOLAYOUT_2">
    <p:spTree>
      <p:nvGrpSpPr>
        <p:cNvPr id="273" name="Shape 273"/>
        <p:cNvGrpSpPr/>
        <p:nvPr/>
      </p:nvGrpSpPr>
      <p:grpSpPr>
        <a:xfrm>
          <a:off x="0" y="0"/>
          <a:ext cx="0" cy="0"/>
          <a:chOff x="0" y="0"/>
          <a:chExt cx="0" cy="0"/>
        </a:xfrm>
      </p:grpSpPr>
      <p:sp>
        <p:nvSpPr>
          <p:cNvPr id="274" name="Google Shape;274;p13"/>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3"/>
          <p:cNvSpPr/>
          <p:nvPr/>
        </p:nvSpPr>
        <p:spPr>
          <a:xfrm>
            <a:off x="0" y="0"/>
            <a:ext cx="9144000" cy="1853400"/>
          </a:xfrm>
          <a:prstGeom prst="rect">
            <a:avLst/>
          </a:prstGeom>
          <a:gradFill>
            <a:gsLst>
              <a:gs pos="0">
                <a:srgbClr val="696969"/>
              </a:gs>
              <a:gs pos="100000">
                <a:srgbClr val="1D1D1D"/>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3"/>
          <p:cNvSpPr/>
          <p:nvPr/>
        </p:nvSpPr>
        <p:spPr>
          <a:xfrm rot="-5400000">
            <a:off x="8350500" y="4274700"/>
            <a:ext cx="792600" cy="792600"/>
          </a:xfrm>
          <a:prstGeom prst="rtTriangl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3"/>
          <p:cNvSpPr/>
          <p:nvPr/>
        </p:nvSpPr>
        <p:spPr>
          <a:xfrm rot="-5400000">
            <a:off x="7289700" y="0"/>
            <a:ext cx="1853400" cy="1853400"/>
          </a:xfrm>
          <a:prstGeom prst="rtTriangle">
            <a:avLst/>
          </a:prstGeom>
          <a:solidFill>
            <a:srgbClr val="21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3"/>
          <p:cNvSpPr txBox="1"/>
          <p:nvPr>
            <p:ph type="title"/>
          </p:nvPr>
        </p:nvSpPr>
        <p:spPr>
          <a:xfrm>
            <a:off x="311700" y="751700"/>
            <a:ext cx="6721500" cy="1007400"/>
          </a:xfrm>
          <a:prstGeom prst="rect">
            <a:avLst/>
          </a:prstGeom>
          <a:noFill/>
        </p:spPr>
        <p:txBody>
          <a:bodyPr anchorCtr="0" anchor="b" bIns="91425" lIns="91425" spcFirstLastPara="1" rIns="91425" wrap="square" tIns="91425">
            <a:normAutofit/>
          </a:bodyPr>
          <a:lstStyle>
            <a:lvl1pPr lvl="0" rtl="0" algn="l">
              <a:lnSpc>
                <a:spcPct val="100000"/>
              </a:lnSpc>
              <a:spcBef>
                <a:spcPts val="0"/>
              </a:spcBef>
              <a:spcAft>
                <a:spcPts val="0"/>
              </a:spcAft>
              <a:buClr>
                <a:srgbClr val="FFFFFF"/>
              </a:buClr>
              <a:buSzPts val="2800"/>
              <a:buNone/>
              <a:defRPr sz="2800">
                <a:solidFill>
                  <a:srgbClr val="FFFFFF"/>
                </a:solidFill>
              </a:defRPr>
            </a:lvl1pPr>
            <a:lvl2pPr lvl="1" rtl="0" algn="l">
              <a:lnSpc>
                <a:spcPct val="100000"/>
              </a:lnSpc>
              <a:spcBef>
                <a:spcPts val="0"/>
              </a:spcBef>
              <a:spcAft>
                <a:spcPts val="0"/>
              </a:spcAft>
              <a:buClr>
                <a:srgbClr val="FFFFFF"/>
              </a:buClr>
              <a:buSzPts val="2800"/>
              <a:buNone/>
              <a:defRPr sz="2800">
                <a:solidFill>
                  <a:srgbClr val="FFFFFF"/>
                </a:solidFill>
              </a:defRPr>
            </a:lvl2pPr>
            <a:lvl3pPr lvl="2" rtl="0" algn="l">
              <a:lnSpc>
                <a:spcPct val="100000"/>
              </a:lnSpc>
              <a:spcBef>
                <a:spcPts val="0"/>
              </a:spcBef>
              <a:spcAft>
                <a:spcPts val="0"/>
              </a:spcAft>
              <a:buClr>
                <a:srgbClr val="FFFFFF"/>
              </a:buClr>
              <a:buSzPts val="2800"/>
              <a:buNone/>
              <a:defRPr sz="2800">
                <a:solidFill>
                  <a:srgbClr val="FFFFFF"/>
                </a:solidFill>
              </a:defRPr>
            </a:lvl3pPr>
            <a:lvl4pPr lvl="3" rtl="0" algn="l">
              <a:lnSpc>
                <a:spcPct val="100000"/>
              </a:lnSpc>
              <a:spcBef>
                <a:spcPts val="0"/>
              </a:spcBef>
              <a:spcAft>
                <a:spcPts val="0"/>
              </a:spcAft>
              <a:buClr>
                <a:srgbClr val="FFFFFF"/>
              </a:buClr>
              <a:buSzPts val="2800"/>
              <a:buNone/>
              <a:defRPr sz="2800">
                <a:solidFill>
                  <a:srgbClr val="FFFFFF"/>
                </a:solidFill>
              </a:defRPr>
            </a:lvl4pPr>
            <a:lvl5pPr lvl="4" rtl="0" algn="l">
              <a:lnSpc>
                <a:spcPct val="100000"/>
              </a:lnSpc>
              <a:spcBef>
                <a:spcPts val="0"/>
              </a:spcBef>
              <a:spcAft>
                <a:spcPts val="0"/>
              </a:spcAft>
              <a:buClr>
                <a:srgbClr val="FFFFFF"/>
              </a:buClr>
              <a:buSzPts val="2800"/>
              <a:buNone/>
              <a:defRPr sz="2800">
                <a:solidFill>
                  <a:srgbClr val="FFFFFF"/>
                </a:solidFill>
              </a:defRPr>
            </a:lvl5pPr>
            <a:lvl6pPr lvl="5" rtl="0" algn="l">
              <a:lnSpc>
                <a:spcPct val="100000"/>
              </a:lnSpc>
              <a:spcBef>
                <a:spcPts val="0"/>
              </a:spcBef>
              <a:spcAft>
                <a:spcPts val="0"/>
              </a:spcAft>
              <a:buClr>
                <a:srgbClr val="FFFFFF"/>
              </a:buClr>
              <a:buSzPts val="2800"/>
              <a:buNone/>
              <a:defRPr sz="2800">
                <a:solidFill>
                  <a:srgbClr val="FFFFFF"/>
                </a:solidFill>
              </a:defRPr>
            </a:lvl6pPr>
            <a:lvl7pPr lvl="6" rtl="0" algn="l">
              <a:lnSpc>
                <a:spcPct val="100000"/>
              </a:lnSpc>
              <a:spcBef>
                <a:spcPts val="0"/>
              </a:spcBef>
              <a:spcAft>
                <a:spcPts val="0"/>
              </a:spcAft>
              <a:buClr>
                <a:srgbClr val="FFFFFF"/>
              </a:buClr>
              <a:buSzPts val="2800"/>
              <a:buNone/>
              <a:defRPr sz="2800">
                <a:solidFill>
                  <a:srgbClr val="FFFFFF"/>
                </a:solidFill>
              </a:defRPr>
            </a:lvl7pPr>
            <a:lvl8pPr lvl="7" rtl="0" algn="l">
              <a:lnSpc>
                <a:spcPct val="100000"/>
              </a:lnSpc>
              <a:spcBef>
                <a:spcPts val="0"/>
              </a:spcBef>
              <a:spcAft>
                <a:spcPts val="0"/>
              </a:spcAft>
              <a:buClr>
                <a:srgbClr val="FFFFFF"/>
              </a:buClr>
              <a:buSzPts val="2800"/>
              <a:buNone/>
              <a:defRPr sz="2800">
                <a:solidFill>
                  <a:srgbClr val="FFFFFF"/>
                </a:solidFill>
              </a:defRPr>
            </a:lvl8pPr>
            <a:lvl9pPr lvl="8" rtl="0" algn="l">
              <a:lnSpc>
                <a:spcPct val="100000"/>
              </a:lnSpc>
              <a:spcBef>
                <a:spcPts val="0"/>
              </a:spcBef>
              <a:spcAft>
                <a:spcPts val="0"/>
              </a:spcAft>
              <a:buClr>
                <a:srgbClr val="FFFFFF"/>
              </a:buClr>
              <a:buSzPts val="2800"/>
              <a:buNone/>
              <a:defRPr sz="2800">
                <a:solidFill>
                  <a:srgbClr val="FFFFFF"/>
                </a:solidFill>
              </a:defRPr>
            </a:lvl9pPr>
          </a:lstStyle>
          <a:p/>
        </p:txBody>
      </p:sp>
      <p:sp>
        <p:nvSpPr>
          <p:cNvPr id="279" name="Google Shape;279;p13"/>
          <p:cNvSpPr txBox="1"/>
          <p:nvPr>
            <p:ph idx="1" type="body"/>
          </p:nvPr>
        </p:nvSpPr>
        <p:spPr>
          <a:xfrm>
            <a:off x="311700" y="2069750"/>
            <a:ext cx="8520600" cy="2499300"/>
          </a:xfrm>
          <a:prstGeom prst="rect">
            <a:avLst/>
          </a:prstGeom>
          <a:noFill/>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Clr>
                <a:schemeClr val="dk2"/>
              </a:buClr>
              <a:buSzPts val="1800"/>
              <a:buChar char="●"/>
              <a:defRPr sz="1800">
                <a:solidFill>
                  <a:schemeClr val="dk2"/>
                </a:solidFill>
              </a:defRPr>
            </a:lvl1pPr>
            <a:lvl2pPr indent="-298450" lvl="1" marL="914400" rtl="0" algn="l">
              <a:lnSpc>
                <a:spcPct val="115000"/>
              </a:lnSpc>
              <a:spcBef>
                <a:spcPts val="0"/>
              </a:spcBef>
              <a:spcAft>
                <a:spcPts val="0"/>
              </a:spcAft>
              <a:buClr>
                <a:schemeClr val="dk2"/>
              </a:buClr>
              <a:buSzPts val="1100"/>
              <a:buChar char="○"/>
              <a:defRPr sz="1400">
                <a:solidFill>
                  <a:schemeClr val="dk2"/>
                </a:solidFill>
              </a:defRPr>
            </a:lvl2pPr>
            <a:lvl3pPr indent="-298450" lvl="2" marL="1371600" rtl="0" algn="l">
              <a:lnSpc>
                <a:spcPct val="115000"/>
              </a:lnSpc>
              <a:spcBef>
                <a:spcPts val="0"/>
              </a:spcBef>
              <a:spcAft>
                <a:spcPts val="0"/>
              </a:spcAft>
              <a:buClr>
                <a:schemeClr val="dk2"/>
              </a:buClr>
              <a:buSzPts val="1100"/>
              <a:buChar char="■"/>
              <a:defRPr sz="1400">
                <a:solidFill>
                  <a:schemeClr val="dk2"/>
                </a:solidFill>
              </a:defRPr>
            </a:lvl3pPr>
            <a:lvl4pPr indent="-298450" lvl="3" marL="1828800" rtl="0" algn="l">
              <a:lnSpc>
                <a:spcPct val="115000"/>
              </a:lnSpc>
              <a:spcBef>
                <a:spcPts val="0"/>
              </a:spcBef>
              <a:spcAft>
                <a:spcPts val="0"/>
              </a:spcAft>
              <a:buClr>
                <a:schemeClr val="dk2"/>
              </a:buClr>
              <a:buSzPts val="1100"/>
              <a:buChar char="●"/>
              <a:defRPr sz="1400">
                <a:solidFill>
                  <a:schemeClr val="dk2"/>
                </a:solidFill>
              </a:defRPr>
            </a:lvl4pPr>
            <a:lvl5pPr indent="-298450" lvl="4" marL="2286000" rtl="0" algn="l">
              <a:lnSpc>
                <a:spcPct val="115000"/>
              </a:lnSpc>
              <a:spcBef>
                <a:spcPts val="0"/>
              </a:spcBef>
              <a:spcAft>
                <a:spcPts val="0"/>
              </a:spcAft>
              <a:buClr>
                <a:schemeClr val="dk2"/>
              </a:buClr>
              <a:buSzPts val="1100"/>
              <a:buChar char="○"/>
              <a:defRPr sz="1400">
                <a:solidFill>
                  <a:schemeClr val="dk2"/>
                </a:solidFill>
              </a:defRPr>
            </a:lvl5pPr>
            <a:lvl6pPr indent="-298450" lvl="5" marL="2743200" rtl="0" algn="l">
              <a:lnSpc>
                <a:spcPct val="115000"/>
              </a:lnSpc>
              <a:spcBef>
                <a:spcPts val="0"/>
              </a:spcBef>
              <a:spcAft>
                <a:spcPts val="0"/>
              </a:spcAft>
              <a:buClr>
                <a:schemeClr val="dk2"/>
              </a:buClr>
              <a:buSzPts val="1100"/>
              <a:buChar char="■"/>
              <a:defRPr sz="1400">
                <a:solidFill>
                  <a:schemeClr val="dk2"/>
                </a:solidFill>
              </a:defRPr>
            </a:lvl6pPr>
            <a:lvl7pPr indent="-298450" lvl="6" marL="3200400" rtl="0" algn="l">
              <a:lnSpc>
                <a:spcPct val="115000"/>
              </a:lnSpc>
              <a:spcBef>
                <a:spcPts val="0"/>
              </a:spcBef>
              <a:spcAft>
                <a:spcPts val="0"/>
              </a:spcAft>
              <a:buClr>
                <a:schemeClr val="dk2"/>
              </a:buClr>
              <a:buSzPts val="1100"/>
              <a:buChar char="●"/>
              <a:defRPr sz="1400">
                <a:solidFill>
                  <a:schemeClr val="dk2"/>
                </a:solidFill>
              </a:defRPr>
            </a:lvl7pPr>
            <a:lvl8pPr indent="-298450" lvl="7" marL="3657600" rtl="0" algn="l">
              <a:lnSpc>
                <a:spcPct val="115000"/>
              </a:lnSpc>
              <a:spcBef>
                <a:spcPts val="0"/>
              </a:spcBef>
              <a:spcAft>
                <a:spcPts val="0"/>
              </a:spcAft>
              <a:buClr>
                <a:schemeClr val="dk2"/>
              </a:buClr>
              <a:buSzPts val="1100"/>
              <a:buChar char="○"/>
              <a:defRPr sz="1400">
                <a:solidFill>
                  <a:schemeClr val="dk2"/>
                </a:solidFill>
              </a:defRPr>
            </a:lvl8pPr>
            <a:lvl9pPr indent="-298450" lvl="8" marL="4114800" rtl="0" algn="l">
              <a:lnSpc>
                <a:spcPct val="115000"/>
              </a:lnSpc>
              <a:spcBef>
                <a:spcPts val="0"/>
              </a:spcBef>
              <a:spcAft>
                <a:spcPts val="0"/>
              </a:spcAft>
              <a:buClr>
                <a:schemeClr val="dk2"/>
              </a:buClr>
              <a:buSzPts val="1100"/>
              <a:buChar char="■"/>
              <a:defRPr sz="1400">
                <a:solidFill>
                  <a:schemeClr val="dk2"/>
                </a:solidFill>
              </a:defRPr>
            </a:lvl9pPr>
          </a:lstStyle>
          <a:p/>
        </p:txBody>
      </p:sp>
      <p:sp>
        <p:nvSpPr>
          <p:cNvPr id="280" name="Google Shape;280;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rmAutofit/>
          </a:bodyPr>
          <a:lstStyle>
            <a:lvl1pPr lvl="0" rtl="0" algn="r">
              <a:lnSpc>
                <a:spcPct val="100000"/>
              </a:lnSpc>
              <a:spcAft>
                <a:spcPts val="0"/>
              </a:spcAft>
              <a:buNone/>
              <a:defRPr sz="1000">
                <a:solidFill>
                  <a:schemeClr val="dk2"/>
                </a:solidFill>
              </a:defRPr>
            </a:lvl1pPr>
            <a:lvl2pPr lvl="1" rtl="0" algn="r">
              <a:lnSpc>
                <a:spcPct val="100000"/>
              </a:lnSpc>
              <a:spcAft>
                <a:spcPts val="0"/>
              </a:spcAft>
              <a:buNone/>
              <a:defRPr sz="1000">
                <a:solidFill>
                  <a:schemeClr val="dk2"/>
                </a:solidFill>
              </a:defRPr>
            </a:lvl2pPr>
            <a:lvl3pPr lvl="2" rtl="0" algn="r">
              <a:lnSpc>
                <a:spcPct val="100000"/>
              </a:lnSpc>
              <a:spcAft>
                <a:spcPts val="0"/>
              </a:spcAft>
              <a:buNone/>
              <a:defRPr sz="1000">
                <a:solidFill>
                  <a:schemeClr val="dk2"/>
                </a:solidFill>
              </a:defRPr>
            </a:lvl3pPr>
            <a:lvl4pPr lvl="3" rtl="0" algn="r">
              <a:lnSpc>
                <a:spcPct val="100000"/>
              </a:lnSpc>
              <a:spcAft>
                <a:spcPts val="0"/>
              </a:spcAft>
              <a:buNone/>
              <a:defRPr sz="1000">
                <a:solidFill>
                  <a:schemeClr val="dk2"/>
                </a:solidFill>
              </a:defRPr>
            </a:lvl4pPr>
            <a:lvl5pPr lvl="4" rtl="0" algn="r">
              <a:lnSpc>
                <a:spcPct val="100000"/>
              </a:lnSpc>
              <a:spcAft>
                <a:spcPts val="0"/>
              </a:spcAft>
              <a:buNone/>
              <a:defRPr sz="1000">
                <a:solidFill>
                  <a:schemeClr val="dk2"/>
                </a:solidFill>
              </a:defRPr>
            </a:lvl5pPr>
            <a:lvl6pPr lvl="5" rtl="0" algn="r">
              <a:lnSpc>
                <a:spcPct val="100000"/>
              </a:lnSpc>
              <a:spcAft>
                <a:spcPts val="0"/>
              </a:spcAft>
              <a:buNone/>
              <a:defRPr sz="1000">
                <a:solidFill>
                  <a:schemeClr val="dk2"/>
                </a:solidFill>
              </a:defRPr>
            </a:lvl6pPr>
            <a:lvl7pPr lvl="6" rtl="0" algn="r">
              <a:lnSpc>
                <a:spcPct val="100000"/>
              </a:lnSpc>
              <a:spcAft>
                <a:spcPts val="0"/>
              </a:spcAft>
              <a:buNone/>
              <a:defRPr sz="1000">
                <a:solidFill>
                  <a:schemeClr val="dk2"/>
                </a:solidFill>
              </a:defRPr>
            </a:lvl7pPr>
            <a:lvl8pPr lvl="7" rtl="0" algn="r">
              <a:lnSpc>
                <a:spcPct val="100000"/>
              </a:lnSpc>
              <a:spcAft>
                <a:spcPts val="0"/>
              </a:spcAft>
              <a:buNone/>
              <a:defRPr sz="1000">
                <a:solidFill>
                  <a:schemeClr val="dk2"/>
                </a:solidFill>
              </a:defRPr>
            </a:lvl8pPr>
            <a:lvl9pPr lvl="8" rtl="0"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85" name="Shape 285"/>
        <p:cNvGrpSpPr/>
        <p:nvPr/>
      </p:nvGrpSpPr>
      <p:grpSpPr>
        <a:xfrm>
          <a:off x="0" y="0"/>
          <a:ext cx="0" cy="0"/>
          <a:chOff x="0" y="0"/>
          <a:chExt cx="0" cy="0"/>
        </a:xfrm>
      </p:grpSpPr>
      <p:grpSp>
        <p:nvGrpSpPr>
          <p:cNvPr id="286" name="Google Shape;286;p15"/>
          <p:cNvGrpSpPr/>
          <p:nvPr/>
        </p:nvGrpSpPr>
        <p:grpSpPr>
          <a:xfrm>
            <a:off x="7343003" y="3409675"/>
            <a:ext cx="1691422" cy="1732548"/>
            <a:chOff x="7343003" y="3409675"/>
            <a:chExt cx="1691422" cy="1732548"/>
          </a:xfrm>
        </p:grpSpPr>
        <p:grpSp>
          <p:nvGrpSpPr>
            <p:cNvPr id="287" name="Google Shape;287;p15"/>
            <p:cNvGrpSpPr/>
            <p:nvPr/>
          </p:nvGrpSpPr>
          <p:grpSpPr>
            <a:xfrm>
              <a:off x="7343003" y="4453711"/>
              <a:ext cx="316800" cy="688513"/>
              <a:chOff x="7343003" y="4453711"/>
              <a:chExt cx="316800" cy="688513"/>
            </a:xfrm>
          </p:grpSpPr>
          <p:sp>
            <p:nvSpPr>
              <p:cNvPr id="288" name="Google Shape;288;p15"/>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15"/>
            <p:cNvGrpSpPr/>
            <p:nvPr/>
          </p:nvGrpSpPr>
          <p:grpSpPr>
            <a:xfrm>
              <a:off x="7801210" y="4105700"/>
              <a:ext cx="316800" cy="1036523"/>
              <a:chOff x="7801210" y="4105700"/>
              <a:chExt cx="316800" cy="1036523"/>
            </a:xfrm>
          </p:grpSpPr>
          <p:sp>
            <p:nvSpPr>
              <p:cNvPr id="291" name="Google Shape;291;p15"/>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15"/>
            <p:cNvGrpSpPr/>
            <p:nvPr/>
          </p:nvGrpSpPr>
          <p:grpSpPr>
            <a:xfrm>
              <a:off x="8259418" y="3757688"/>
              <a:ext cx="316800" cy="1384535"/>
              <a:chOff x="8259418" y="3757688"/>
              <a:chExt cx="316800" cy="1384535"/>
            </a:xfrm>
          </p:grpSpPr>
          <p:sp>
            <p:nvSpPr>
              <p:cNvPr id="295" name="Google Shape;295;p15"/>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5"/>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5"/>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5"/>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15"/>
            <p:cNvGrpSpPr/>
            <p:nvPr/>
          </p:nvGrpSpPr>
          <p:grpSpPr>
            <a:xfrm>
              <a:off x="8717625" y="3409675"/>
              <a:ext cx="316800" cy="1732548"/>
              <a:chOff x="8717625" y="3409675"/>
              <a:chExt cx="316800" cy="1732548"/>
            </a:xfrm>
          </p:grpSpPr>
          <p:sp>
            <p:nvSpPr>
              <p:cNvPr id="300" name="Google Shape;300;p15"/>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5"/>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5"/>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5" name="Google Shape;305;p15"/>
          <p:cNvGrpSpPr/>
          <p:nvPr/>
        </p:nvGrpSpPr>
        <p:grpSpPr>
          <a:xfrm>
            <a:off x="5043503" y="0"/>
            <a:ext cx="3814072" cy="3839102"/>
            <a:chOff x="5043503" y="0"/>
            <a:chExt cx="3814072" cy="3839102"/>
          </a:xfrm>
        </p:grpSpPr>
        <p:sp>
          <p:nvSpPr>
            <p:cNvPr id="306" name="Google Shape;306;p15"/>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5"/>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 name="Google Shape;308;p15"/>
            <p:cNvGrpSpPr/>
            <p:nvPr/>
          </p:nvGrpSpPr>
          <p:grpSpPr>
            <a:xfrm>
              <a:off x="7647812" y="2704283"/>
              <a:ext cx="635219" cy="635219"/>
              <a:chOff x="6725724" y="2701260"/>
              <a:chExt cx="1208101" cy="1208100"/>
            </a:xfrm>
          </p:grpSpPr>
          <p:sp>
            <p:nvSpPr>
              <p:cNvPr id="309" name="Google Shape;309;p15"/>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5"/>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5"/>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 name="Google Shape;312;p15"/>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15"/>
            <p:cNvGrpSpPr/>
            <p:nvPr/>
          </p:nvGrpSpPr>
          <p:grpSpPr>
            <a:xfrm>
              <a:off x="7952720" y="179238"/>
              <a:ext cx="873165" cy="873003"/>
              <a:chOff x="7754428" y="208725"/>
              <a:chExt cx="541800" cy="541800"/>
            </a:xfrm>
          </p:grpSpPr>
          <p:sp>
            <p:nvSpPr>
              <p:cNvPr id="314" name="Google Shape;314;p15"/>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5"/>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15"/>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5"/>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5"/>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5"/>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5"/>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5"/>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15"/>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323" name="Google Shape;323;p15"/>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324" name="Google Shape;324;p1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5" name="Shape 325"/>
        <p:cNvGrpSpPr/>
        <p:nvPr/>
      </p:nvGrpSpPr>
      <p:grpSpPr>
        <a:xfrm>
          <a:off x="0" y="0"/>
          <a:ext cx="0" cy="0"/>
          <a:chOff x="0" y="0"/>
          <a:chExt cx="0" cy="0"/>
        </a:xfrm>
      </p:grpSpPr>
      <p:grpSp>
        <p:nvGrpSpPr>
          <p:cNvPr id="326" name="Google Shape;326;p16"/>
          <p:cNvGrpSpPr/>
          <p:nvPr/>
        </p:nvGrpSpPr>
        <p:grpSpPr>
          <a:xfrm>
            <a:off x="146769" y="3406"/>
            <a:ext cx="1233215" cy="1384535"/>
            <a:chOff x="146769" y="3406"/>
            <a:chExt cx="1233215" cy="1384535"/>
          </a:xfrm>
        </p:grpSpPr>
        <p:grpSp>
          <p:nvGrpSpPr>
            <p:cNvPr id="327" name="Google Shape;327;p16"/>
            <p:cNvGrpSpPr/>
            <p:nvPr/>
          </p:nvGrpSpPr>
          <p:grpSpPr>
            <a:xfrm>
              <a:off x="1063183" y="3406"/>
              <a:ext cx="316800" cy="688513"/>
              <a:chOff x="1063183" y="3406"/>
              <a:chExt cx="316800" cy="688513"/>
            </a:xfrm>
          </p:grpSpPr>
          <p:sp>
            <p:nvSpPr>
              <p:cNvPr id="328" name="Google Shape;328;p16"/>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 name="Google Shape;330;p16"/>
            <p:cNvGrpSpPr/>
            <p:nvPr/>
          </p:nvGrpSpPr>
          <p:grpSpPr>
            <a:xfrm>
              <a:off x="604976" y="3406"/>
              <a:ext cx="316800" cy="1036524"/>
              <a:chOff x="604976" y="3406"/>
              <a:chExt cx="316800" cy="1036524"/>
            </a:xfrm>
          </p:grpSpPr>
          <p:sp>
            <p:nvSpPr>
              <p:cNvPr id="331" name="Google Shape;331;p16"/>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6"/>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16"/>
            <p:cNvGrpSpPr/>
            <p:nvPr/>
          </p:nvGrpSpPr>
          <p:grpSpPr>
            <a:xfrm>
              <a:off x="146769" y="3406"/>
              <a:ext cx="316800" cy="1384535"/>
              <a:chOff x="146769" y="3406"/>
              <a:chExt cx="316800" cy="1384535"/>
            </a:xfrm>
          </p:grpSpPr>
          <p:sp>
            <p:nvSpPr>
              <p:cNvPr id="335" name="Google Shape;335;p16"/>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6"/>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6"/>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 name="Google Shape;339;p16"/>
          <p:cNvGrpSpPr/>
          <p:nvPr/>
        </p:nvGrpSpPr>
        <p:grpSpPr>
          <a:xfrm>
            <a:off x="6775084" y="2904008"/>
            <a:ext cx="2186148" cy="2239500"/>
            <a:chOff x="6775084" y="2904008"/>
            <a:chExt cx="2186148" cy="2239500"/>
          </a:xfrm>
        </p:grpSpPr>
        <p:grpSp>
          <p:nvGrpSpPr>
            <p:cNvPr id="340" name="Google Shape;340;p16"/>
            <p:cNvGrpSpPr/>
            <p:nvPr/>
          </p:nvGrpSpPr>
          <p:grpSpPr>
            <a:xfrm>
              <a:off x="6775084" y="4253708"/>
              <a:ext cx="409500" cy="889800"/>
              <a:chOff x="6775084" y="4253708"/>
              <a:chExt cx="409500" cy="889800"/>
            </a:xfrm>
          </p:grpSpPr>
          <p:sp>
            <p:nvSpPr>
              <p:cNvPr id="341" name="Google Shape;341;p16"/>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6"/>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16"/>
            <p:cNvGrpSpPr/>
            <p:nvPr/>
          </p:nvGrpSpPr>
          <p:grpSpPr>
            <a:xfrm>
              <a:off x="7367299" y="3804008"/>
              <a:ext cx="409500" cy="1339500"/>
              <a:chOff x="7367299" y="3804008"/>
              <a:chExt cx="409500" cy="1339500"/>
            </a:xfrm>
          </p:grpSpPr>
          <p:sp>
            <p:nvSpPr>
              <p:cNvPr id="344" name="Google Shape;344;p16"/>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6"/>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6"/>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 name="Google Shape;347;p16"/>
            <p:cNvGrpSpPr/>
            <p:nvPr/>
          </p:nvGrpSpPr>
          <p:grpSpPr>
            <a:xfrm>
              <a:off x="7959516" y="3354008"/>
              <a:ext cx="409500" cy="1789500"/>
              <a:chOff x="7959516" y="3354008"/>
              <a:chExt cx="409500" cy="1789500"/>
            </a:xfrm>
          </p:grpSpPr>
          <p:sp>
            <p:nvSpPr>
              <p:cNvPr id="348" name="Google Shape;348;p16"/>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6"/>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6"/>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6"/>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16"/>
            <p:cNvGrpSpPr/>
            <p:nvPr/>
          </p:nvGrpSpPr>
          <p:grpSpPr>
            <a:xfrm>
              <a:off x="8551731" y="2904008"/>
              <a:ext cx="409500" cy="2239500"/>
              <a:chOff x="8551731" y="2904008"/>
              <a:chExt cx="409500" cy="2239500"/>
            </a:xfrm>
          </p:grpSpPr>
          <p:sp>
            <p:nvSpPr>
              <p:cNvPr id="353" name="Google Shape;353;p16"/>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6"/>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6"/>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6"/>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6"/>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8" name="Google Shape;358;p16"/>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359" name="Google Shape;359;p1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0" name="Shape 360"/>
        <p:cNvGrpSpPr/>
        <p:nvPr/>
      </p:nvGrpSpPr>
      <p:grpSpPr>
        <a:xfrm>
          <a:off x="0" y="0"/>
          <a:ext cx="0" cy="0"/>
          <a:chOff x="0" y="0"/>
          <a:chExt cx="0" cy="0"/>
        </a:xfrm>
      </p:grpSpPr>
      <p:grpSp>
        <p:nvGrpSpPr>
          <p:cNvPr id="361" name="Google Shape;361;p17"/>
          <p:cNvGrpSpPr/>
          <p:nvPr/>
        </p:nvGrpSpPr>
        <p:grpSpPr>
          <a:xfrm>
            <a:off x="625966" y="299376"/>
            <a:ext cx="999312" cy="999312"/>
            <a:chOff x="348199" y="179450"/>
            <a:chExt cx="1116300" cy="1116300"/>
          </a:xfrm>
        </p:grpSpPr>
        <p:sp>
          <p:nvSpPr>
            <p:cNvPr id="362" name="Google Shape;362;p1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 name="Google Shape;364;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5" name="Google Shape;365;p17"/>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66" name="Google Shape;366;p1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7" name="Shape 367"/>
        <p:cNvGrpSpPr/>
        <p:nvPr/>
      </p:nvGrpSpPr>
      <p:grpSpPr>
        <a:xfrm>
          <a:off x="0" y="0"/>
          <a:ext cx="0" cy="0"/>
          <a:chOff x="0" y="0"/>
          <a:chExt cx="0" cy="0"/>
        </a:xfrm>
      </p:grpSpPr>
      <p:grpSp>
        <p:nvGrpSpPr>
          <p:cNvPr id="368" name="Google Shape;368;p18"/>
          <p:cNvGrpSpPr/>
          <p:nvPr/>
        </p:nvGrpSpPr>
        <p:grpSpPr>
          <a:xfrm>
            <a:off x="625966" y="299376"/>
            <a:ext cx="999312" cy="999312"/>
            <a:chOff x="348199" y="179450"/>
            <a:chExt cx="1116300" cy="1116300"/>
          </a:xfrm>
        </p:grpSpPr>
        <p:sp>
          <p:nvSpPr>
            <p:cNvPr id="369" name="Google Shape;369;p18"/>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8"/>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2" name="Google Shape;372;p18"/>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73" name="Google Shape;373;p18"/>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74" name="Google Shape;374;p1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5" name="Shape 375"/>
        <p:cNvGrpSpPr/>
        <p:nvPr/>
      </p:nvGrpSpPr>
      <p:grpSpPr>
        <a:xfrm>
          <a:off x="0" y="0"/>
          <a:ext cx="0" cy="0"/>
          <a:chOff x="0" y="0"/>
          <a:chExt cx="0" cy="0"/>
        </a:xfrm>
      </p:grpSpPr>
      <p:grpSp>
        <p:nvGrpSpPr>
          <p:cNvPr id="376" name="Google Shape;376;p19"/>
          <p:cNvGrpSpPr/>
          <p:nvPr/>
        </p:nvGrpSpPr>
        <p:grpSpPr>
          <a:xfrm>
            <a:off x="625966" y="299376"/>
            <a:ext cx="999312" cy="999312"/>
            <a:chOff x="348199" y="179450"/>
            <a:chExt cx="1116300" cy="1116300"/>
          </a:xfrm>
        </p:grpSpPr>
        <p:sp>
          <p:nvSpPr>
            <p:cNvPr id="377" name="Google Shape;377;p1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 name="Google Shape;379;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0" name="Google Shape;380;p1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1" name="Shape 381"/>
        <p:cNvGrpSpPr/>
        <p:nvPr/>
      </p:nvGrpSpPr>
      <p:grpSpPr>
        <a:xfrm>
          <a:off x="0" y="0"/>
          <a:ext cx="0" cy="0"/>
          <a:chOff x="0" y="0"/>
          <a:chExt cx="0" cy="0"/>
        </a:xfrm>
      </p:grpSpPr>
      <p:grpSp>
        <p:nvGrpSpPr>
          <p:cNvPr id="382" name="Google Shape;382;p20"/>
          <p:cNvGrpSpPr/>
          <p:nvPr/>
        </p:nvGrpSpPr>
        <p:grpSpPr>
          <a:xfrm>
            <a:off x="625966" y="299376"/>
            <a:ext cx="999312" cy="999312"/>
            <a:chOff x="348199" y="179450"/>
            <a:chExt cx="1116300" cy="1116300"/>
          </a:xfrm>
        </p:grpSpPr>
        <p:sp>
          <p:nvSpPr>
            <p:cNvPr id="383" name="Google Shape;383;p2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 name="Google Shape;385;p20"/>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6" name="Google Shape;386;p20"/>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87" name="Google Shape;387;p2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8" name="Shape 388"/>
        <p:cNvGrpSpPr/>
        <p:nvPr/>
      </p:nvGrpSpPr>
      <p:grpSpPr>
        <a:xfrm>
          <a:off x="0" y="0"/>
          <a:ext cx="0" cy="0"/>
          <a:chOff x="0" y="0"/>
          <a:chExt cx="0" cy="0"/>
        </a:xfrm>
      </p:grpSpPr>
      <p:grpSp>
        <p:nvGrpSpPr>
          <p:cNvPr id="389" name="Google Shape;389;p21"/>
          <p:cNvGrpSpPr/>
          <p:nvPr/>
        </p:nvGrpSpPr>
        <p:grpSpPr>
          <a:xfrm>
            <a:off x="6866714" y="1306"/>
            <a:ext cx="2267451" cy="2601690"/>
            <a:chOff x="6790514" y="1306"/>
            <a:chExt cx="2267451" cy="2601690"/>
          </a:xfrm>
        </p:grpSpPr>
        <p:grpSp>
          <p:nvGrpSpPr>
            <p:cNvPr id="390" name="Google Shape;390;p21"/>
            <p:cNvGrpSpPr/>
            <p:nvPr/>
          </p:nvGrpSpPr>
          <p:grpSpPr>
            <a:xfrm>
              <a:off x="7067465" y="1306"/>
              <a:ext cx="1990500" cy="1990200"/>
              <a:chOff x="7067465" y="1306"/>
              <a:chExt cx="1990500" cy="1990200"/>
            </a:xfrm>
          </p:grpSpPr>
          <p:sp>
            <p:nvSpPr>
              <p:cNvPr id="391" name="Google Shape;391;p21"/>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1"/>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1"/>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 name="Google Shape;394;p21"/>
            <p:cNvGrpSpPr/>
            <p:nvPr/>
          </p:nvGrpSpPr>
          <p:grpSpPr>
            <a:xfrm>
              <a:off x="8207126" y="1807996"/>
              <a:ext cx="795000" cy="795000"/>
              <a:chOff x="8207126" y="1807996"/>
              <a:chExt cx="795000" cy="795000"/>
            </a:xfrm>
          </p:grpSpPr>
          <p:sp>
            <p:nvSpPr>
              <p:cNvPr id="395" name="Google Shape;395;p21"/>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1"/>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1"/>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 name="Google Shape;398;p21"/>
            <p:cNvGrpSpPr/>
            <p:nvPr/>
          </p:nvGrpSpPr>
          <p:grpSpPr>
            <a:xfrm>
              <a:off x="6790514" y="118857"/>
              <a:ext cx="548700" cy="548700"/>
              <a:chOff x="6790514" y="118857"/>
              <a:chExt cx="548700" cy="548700"/>
            </a:xfrm>
          </p:grpSpPr>
          <p:sp>
            <p:nvSpPr>
              <p:cNvPr id="399" name="Google Shape;399;p21"/>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1"/>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1" name="Google Shape;401;p21"/>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402" name="Google Shape;402;p2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3" name="Shape 403"/>
        <p:cNvGrpSpPr/>
        <p:nvPr/>
      </p:nvGrpSpPr>
      <p:grpSpPr>
        <a:xfrm>
          <a:off x="0" y="0"/>
          <a:ext cx="0" cy="0"/>
          <a:chOff x="0" y="0"/>
          <a:chExt cx="0" cy="0"/>
        </a:xfrm>
      </p:grpSpPr>
      <p:grpSp>
        <p:nvGrpSpPr>
          <p:cNvPr id="404" name="Google Shape;404;p22"/>
          <p:cNvGrpSpPr/>
          <p:nvPr/>
        </p:nvGrpSpPr>
        <p:grpSpPr>
          <a:xfrm>
            <a:off x="625966" y="299376"/>
            <a:ext cx="999312" cy="999312"/>
            <a:chOff x="348199" y="179450"/>
            <a:chExt cx="1116300" cy="1116300"/>
          </a:xfrm>
        </p:grpSpPr>
        <p:sp>
          <p:nvSpPr>
            <p:cNvPr id="405" name="Google Shape;405;p22"/>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2"/>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 name="Google Shape;407;p22"/>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8" name="Google Shape;408;p22"/>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409" name="Google Shape;409;p22"/>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410" name="Google Shape;410;p2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1" name="Shape 411"/>
        <p:cNvGrpSpPr/>
        <p:nvPr/>
      </p:nvGrpSpPr>
      <p:grpSpPr>
        <a:xfrm>
          <a:off x="0" y="0"/>
          <a:ext cx="0" cy="0"/>
          <a:chOff x="0" y="0"/>
          <a:chExt cx="0" cy="0"/>
        </a:xfrm>
      </p:grpSpPr>
      <p:grpSp>
        <p:nvGrpSpPr>
          <p:cNvPr id="412" name="Google Shape;412;p23"/>
          <p:cNvGrpSpPr/>
          <p:nvPr/>
        </p:nvGrpSpPr>
        <p:grpSpPr>
          <a:xfrm>
            <a:off x="713373" y="3847119"/>
            <a:ext cx="825392" cy="825392"/>
            <a:chOff x="348199" y="179450"/>
            <a:chExt cx="1116300" cy="1116300"/>
          </a:xfrm>
        </p:grpSpPr>
        <p:sp>
          <p:nvSpPr>
            <p:cNvPr id="413" name="Google Shape;413;p23"/>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3"/>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 name="Google Shape;415;p23"/>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416" name="Google Shape;416;p2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7" name="Shape 417"/>
        <p:cNvGrpSpPr/>
        <p:nvPr/>
      </p:nvGrpSpPr>
      <p:grpSpPr>
        <a:xfrm>
          <a:off x="0" y="0"/>
          <a:ext cx="0" cy="0"/>
          <a:chOff x="0" y="0"/>
          <a:chExt cx="0" cy="0"/>
        </a:xfrm>
      </p:grpSpPr>
      <p:grpSp>
        <p:nvGrpSpPr>
          <p:cNvPr id="418" name="Google Shape;418;p24"/>
          <p:cNvGrpSpPr/>
          <p:nvPr/>
        </p:nvGrpSpPr>
        <p:grpSpPr>
          <a:xfrm>
            <a:off x="52" y="4099200"/>
            <a:ext cx="9144036" cy="1044300"/>
            <a:chOff x="52" y="4099200"/>
            <a:chExt cx="9144036" cy="1044300"/>
          </a:xfrm>
        </p:grpSpPr>
        <p:grpSp>
          <p:nvGrpSpPr>
            <p:cNvPr id="419" name="Google Shape;419;p24"/>
            <p:cNvGrpSpPr/>
            <p:nvPr/>
          </p:nvGrpSpPr>
          <p:grpSpPr>
            <a:xfrm>
              <a:off x="52" y="4309200"/>
              <a:ext cx="231622" cy="834300"/>
              <a:chOff x="2688737" y="4301380"/>
              <a:chExt cx="231900" cy="834300"/>
            </a:xfrm>
          </p:grpSpPr>
          <p:sp>
            <p:nvSpPr>
              <p:cNvPr id="420" name="Google Shape;420;p24"/>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4"/>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4"/>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4"/>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 name="Google Shape;424;p24"/>
            <p:cNvGrpSpPr/>
            <p:nvPr/>
          </p:nvGrpSpPr>
          <p:grpSpPr>
            <a:xfrm>
              <a:off x="371406" y="4099200"/>
              <a:ext cx="231622" cy="1044300"/>
              <a:chOff x="2688737" y="4091380"/>
              <a:chExt cx="231900" cy="1044300"/>
            </a:xfrm>
          </p:grpSpPr>
          <p:sp>
            <p:nvSpPr>
              <p:cNvPr id="425" name="Google Shape;425;p24"/>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4"/>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4"/>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4"/>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4"/>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24"/>
            <p:cNvGrpSpPr/>
            <p:nvPr/>
          </p:nvGrpSpPr>
          <p:grpSpPr>
            <a:xfrm>
              <a:off x="742761" y="4309200"/>
              <a:ext cx="231622" cy="834300"/>
              <a:chOff x="2688737" y="4301380"/>
              <a:chExt cx="231900" cy="834300"/>
            </a:xfrm>
          </p:grpSpPr>
          <p:sp>
            <p:nvSpPr>
              <p:cNvPr id="431" name="Google Shape;431;p24"/>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4"/>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4"/>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4"/>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24"/>
            <p:cNvGrpSpPr/>
            <p:nvPr/>
          </p:nvGrpSpPr>
          <p:grpSpPr>
            <a:xfrm>
              <a:off x="1114115" y="4518900"/>
              <a:ext cx="231622" cy="624600"/>
              <a:chOff x="2688737" y="4511080"/>
              <a:chExt cx="231900" cy="624600"/>
            </a:xfrm>
          </p:grpSpPr>
          <p:sp>
            <p:nvSpPr>
              <p:cNvPr id="436" name="Google Shape;436;p24"/>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4"/>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4"/>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24"/>
            <p:cNvGrpSpPr/>
            <p:nvPr/>
          </p:nvGrpSpPr>
          <p:grpSpPr>
            <a:xfrm>
              <a:off x="1856753" y="4099200"/>
              <a:ext cx="231600" cy="1044300"/>
              <a:chOff x="1856753" y="4099200"/>
              <a:chExt cx="231600" cy="1044300"/>
            </a:xfrm>
          </p:grpSpPr>
          <p:sp>
            <p:nvSpPr>
              <p:cNvPr id="440" name="Google Shape;440;p24"/>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4"/>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4"/>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4"/>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4"/>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 name="Google Shape;445;p24"/>
            <p:cNvGrpSpPr/>
            <p:nvPr/>
          </p:nvGrpSpPr>
          <p:grpSpPr>
            <a:xfrm>
              <a:off x="2228107" y="4309200"/>
              <a:ext cx="231600" cy="834300"/>
              <a:chOff x="2228107" y="4309200"/>
              <a:chExt cx="231600" cy="834300"/>
            </a:xfrm>
          </p:grpSpPr>
          <p:sp>
            <p:nvSpPr>
              <p:cNvPr id="446" name="Google Shape;446;p24"/>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4"/>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4"/>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4"/>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 name="Google Shape;450;p24"/>
            <p:cNvGrpSpPr/>
            <p:nvPr/>
          </p:nvGrpSpPr>
          <p:grpSpPr>
            <a:xfrm>
              <a:off x="2599462" y="4518900"/>
              <a:ext cx="231600" cy="624600"/>
              <a:chOff x="2599462" y="4518900"/>
              <a:chExt cx="231600" cy="624600"/>
            </a:xfrm>
          </p:grpSpPr>
          <p:sp>
            <p:nvSpPr>
              <p:cNvPr id="451" name="Google Shape;451;p24"/>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4"/>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4"/>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 name="Google Shape;454;p24"/>
            <p:cNvGrpSpPr/>
            <p:nvPr/>
          </p:nvGrpSpPr>
          <p:grpSpPr>
            <a:xfrm>
              <a:off x="3342171" y="4099200"/>
              <a:ext cx="231600" cy="1044300"/>
              <a:chOff x="3342171" y="4099200"/>
              <a:chExt cx="231600" cy="1044300"/>
            </a:xfrm>
          </p:grpSpPr>
          <p:sp>
            <p:nvSpPr>
              <p:cNvPr id="455" name="Google Shape;455;p24"/>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4"/>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4"/>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4"/>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4"/>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 name="Google Shape;460;p24"/>
            <p:cNvGrpSpPr/>
            <p:nvPr/>
          </p:nvGrpSpPr>
          <p:grpSpPr>
            <a:xfrm>
              <a:off x="3713525" y="4309200"/>
              <a:ext cx="231600" cy="834300"/>
              <a:chOff x="3713525" y="4309200"/>
              <a:chExt cx="231600" cy="834300"/>
            </a:xfrm>
          </p:grpSpPr>
          <p:sp>
            <p:nvSpPr>
              <p:cNvPr id="461" name="Google Shape;461;p24"/>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4"/>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4"/>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4"/>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24"/>
            <p:cNvGrpSpPr/>
            <p:nvPr/>
          </p:nvGrpSpPr>
          <p:grpSpPr>
            <a:xfrm>
              <a:off x="1485398" y="4309200"/>
              <a:ext cx="231600" cy="834300"/>
              <a:chOff x="1485398" y="4309200"/>
              <a:chExt cx="231600" cy="834300"/>
            </a:xfrm>
          </p:grpSpPr>
          <p:sp>
            <p:nvSpPr>
              <p:cNvPr id="466" name="Google Shape;466;p24"/>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4"/>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4"/>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4"/>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 name="Google Shape;470;p24"/>
            <p:cNvGrpSpPr/>
            <p:nvPr/>
          </p:nvGrpSpPr>
          <p:grpSpPr>
            <a:xfrm>
              <a:off x="4084879" y="4518900"/>
              <a:ext cx="231600" cy="624600"/>
              <a:chOff x="4084879" y="4518900"/>
              <a:chExt cx="231600" cy="624600"/>
            </a:xfrm>
          </p:grpSpPr>
          <p:sp>
            <p:nvSpPr>
              <p:cNvPr id="471" name="Google Shape;471;p24"/>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4"/>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4"/>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24"/>
            <p:cNvGrpSpPr/>
            <p:nvPr/>
          </p:nvGrpSpPr>
          <p:grpSpPr>
            <a:xfrm>
              <a:off x="2970816" y="4309200"/>
              <a:ext cx="231600" cy="834300"/>
              <a:chOff x="2970816" y="4309200"/>
              <a:chExt cx="231600" cy="834300"/>
            </a:xfrm>
          </p:grpSpPr>
          <p:sp>
            <p:nvSpPr>
              <p:cNvPr id="475" name="Google Shape;475;p24"/>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4"/>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4"/>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4"/>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24"/>
            <p:cNvGrpSpPr/>
            <p:nvPr/>
          </p:nvGrpSpPr>
          <p:grpSpPr>
            <a:xfrm>
              <a:off x="4456234" y="4309200"/>
              <a:ext cx="231600" cy="834300"/>
              <a:chOff x="4456234" y="4309200"/>
              <a:chExt cx="231600" cy="834300"/>
            </a:xfrm>
          </p:grpSpPr>
          <p:sp>
            <p:nvSpPr>
              <p:cNvPr id="480" name="Google Shape;480;p24"/>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4"/>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4"/>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4"/>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 name="Google Shape;484;p24"/>
            <p:cNvGrpSpPr/>
            <p:nvPr/>
          </p:nvGrpSpPr>
          <p:grpSpPr>
            <a:xfrm>
              <a:off x="4827588" y="4099200"/>
              <a:ext cx="231600" cy="1044300"/>
              <a:chOff x="4827588" y="4099200"/>
              <a:chExt cx="231600" cy="1044300"/>
            </a:xfrm>
          </p:grpSpPr>
          <p:sp>
            <p:nvSpPr>
              <p:cNvPr id="485" name="Google Shape;485;p24"/>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4"/>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4"/>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4"/>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4"/>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24"/>
            <p:cNvGrpSpPr/>
            <p:nvPr/>
          </p:nvGrpSpPr>
          <p:grpSpPr>
            <a:xfrm>
              <a:off x="5198943" y="4309200"/>
              <a:ext cx="231600" cy="834300"/>
              <a:chOff x="5198943" y="4309200"/>
              <a:chExt cx="231600" cy="834300"/>
            </a:xfrm>
          </p:grpSpPr>
          <p:sp>
            <p:nvSpPr>
              <p:cNvPr id="491" name="Google Shape;491;p24"/>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4"/>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4"/>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4"/>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24"/>
            <p:cNvGrpSpPr/>
            <p:nvPr/>
          </p:nvGrpSpPr>
          <p:grpSpPr>
            <a:xfrm>
              <a:off x="5570297" y="4518900"/>
              <a:ext cx="231600" cy="624600"/>
              <a:chOff x="5570297" y="4518900"/>
              <a:chExt cx="231600" cy="624600"/>
            </a:xfrm>
          </p:grpSpPr>
          <p:sp>
            <p:nvSpPr>
              <p:cNvPr id="496" name="Google Shape;496;p24"/>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4"/>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4"/>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24"/>
            <p:cNvGrpSpPr/>
            <p:nvPr/>
          </p:nvGrpSpPr>
          <p:grpSpPr>
            <a:xfrm>
              <a:off x="5941652" y="4309200"/>
              <a:ext cx="231600" cy="834300"/>
              <a:chOff x="5941652" y="4309200"/>
              <a:chExt cx="231600" cy="834300"/>
            </a:xfrm>
          </p:grpSpPr>
          <p:sp>
            <p:nvSpPr>
              <p:cNvPr id="500" name="Google Shape;500;p24"/>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4"/>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4"/>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4"/>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24"/>
            <p:cNvGrpSpPr/>
            <p:nvPr/>
          </p:nvGrpSpPr>
          <p:grpSpPr>
            <a:xfrm>
              <a:off x="6313006" y="4099200"/>
              <a:ext cx="231600" cy="1044300"/>
              <a:chOff x="6313006" y="4099200"/>
              <a:chExt cx="231600" cy="1044300"/>
            </a:xfrm>
          </p:grpSpPr>
          <p:sp>
            <p:nvSpPr>
              <p:cNvPr id="505" name="Google Shape;505;p24"/>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4"/>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4"/>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4"/>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4"/>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24"/>
            <p:cNvGrpSpPr/>
            <p:nvPr/>
          </p:nvGrpSpPr>
          <p:grpSpPr>
            <a:xfrm>
              <a:off x="6684361" y="4309200"/>
              <a:ext cx="231600" cy="834300"/>
              <a:chOff x="6684361" y="4309200"/>
              <a:chExt cx="231600" cy="834300"/>
            </a:xfrm>
          </p:grpSpPr>
          <p:sp>
            <p:nvSpPr>
              <p:cNvPr id="511" name="Google Shape;511;p24"/>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4"/>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4"/>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4"/>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 name="Google Shape;515;p24"/>
            <p:cNvGrpSpPr/>
            <p:nvPr/>
          </p:nvGrpSpPr>
          <p:grpSpPr>
            <a:xfrm>
              <a:off x="7055715" y="4518900"/>
              <a:ext cx="231600" cy="624600"/>
              <a:chOff x="7055715" y="4518900"/>
              <a:chExt cx="231600" cy="624600"/>
            </a:xfrm>
          </p:grpSpPr>
          <p:sp>
            <p:nvSpPr>
              <p:cNvPr id="516" name="Google Shape;516;p24"/>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4"/>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4"/>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24"/>
            <p:cNvGrpSpPr/>
            <p:nvPr/>
          </p:nvGrpSpPr>
          <p:grpSpPr>
            <a:xfrm>
              <a:off x="7798424" y="4099200"/>
              <a:ext cx="231600" cy="1044300"/>
              <a:chOff x="7798424" y="4099200"/>
              <a:chExt cx="231600" cy="1044300"/>
            </a:xfrm>
          </p:grpSpPr>
          <p:sp>
            <p:nvSpPr>
              <p:cNvPr id="520" name="Google Shape;520;p24"/>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4"/>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4"/>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4"/>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4"/>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24"/>
            <p:cNvGrpSpPr/>
            <p:nvPr/>
          </p:nvGrpSpPr>
          <p:grpSpPr>
            <a:xfrm>
              <a:off x="8169779" y="4309200"/>
              <a:ext cx="231600" cy="834300"/>
              <a:chOff x="8169779" y="4309200"/>
              <a:chExt cx="231600" cy="834300"/>
            </a:xfrm>
          </p:grpSpPr>
          <p:sp>
            <p:nvSpPr>
              <p:cNvPr id="526" name="Google Shape;526;p24"/>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4"/>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4"/>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4"/>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24"/>
            <p:cNvGrpSpPr/>
            <p:nvPr/>
          </p:nvGrpSpPr>
          <p:grpSpPr>
            <a:xfrm>
              <a:off x="7427070" y="4309200"/>
              <a:ext cx="231600" cy="834300"/>
              <a:chOff x="7427070" y="4309200"/>
              <a:chExt cx="231600" cy="834300"/>
            </a:xfrm>
          </p:grpSpPr>
          <p:sp>
            <p:nvSpPr>
              <p:cNvPr id="531" name="Google Shape;531;p24"/>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4"/>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4"/>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4"/>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24"/>
            <p:cNvGrpSpPr/>
            <p:nvPr/>
          </p:nvGrpSpPr>
          <p:grpSpPr>
            <a:xfrm>
              <a:off x="8541133" y="4518900"/>
              <a:ext cx="231600" cy="624600"/>
              <a:chOff x="8541133" y="4518900"/>
              <a:chExt cx="231600" cy="624600"/>
            </a:xfrm>
          </p:grpSpPr>
          <p:sp>
            <p:nvSpPr>
              <p:cNvPr id="536" name="Google Shape;536;p24"/>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4"/>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4"/>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 name="Google Shape;539;p24"/>
            <p:cNvGrpSpPr/>
            <p:nvPr/>
          </p:nvGrpSpPr>
          <p:grpSpPr>
            <a:xfrm>
              <a:off x="8912488" y="4309200"/>
              <a:ext cx="231600" cy="834300"/>
              <a:chOff x="8912488" y="4309200"/>
              <a:chExt cx="231600" cy="834300"/>
            </a:xfrm>
          </p:grpSpPr>
          <p:sp>
            <p:nvSpPr>
              <p:cNvPr id="540" name="Google Shape;540;p24"/>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4"/>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4"/>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4"/>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4" name="Google Shape;544;p24"/>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8000"/>
              <a:buNone/>
              <a:defRPr sz="8000">
                <a:solidFill>
                  <a:schemeClr val="lt1"/>
                </a:solidFill>
              </a:defRPr>
            </a:lvl1pPr>
            <a:lvl2pPr lvl="1" rtl="0" algn="ctr">
              <a:spcBef>
                <a:spcPts val="0"/>
              </a:spcBef>
              <a:spcAft>
                <a:spcPts val="0"/>
              </a:spcAft>
              <a:buClr>
                <a:schemeClr val="lt1"/>
              </a:buClr>
              <a:buSzPts val="8000"/>
              <a:buNone/>
              <a:defRPr sz="8000">
                <a:solidFill>
                  <a:schemeClr val="lt1"/>
                </a:solidFill>
              </a:defRPr>
            </a:lvl2pPr>
            <a:lvl3pPr lvl="2" rtl="0" algn="ctr">
              <a:spcBef>
                <a:spcPts val="0"/>
              </a:spcBef>
              <a:spcAft>
                <a:spcPts val="0"/>
              </a:spcAft>
              <a:buClr>
                <a:schemeClr val="lt1"/>
              </a:buClr>
              <a:buSzPts val="8000"/>
              <a:buNone/>
              <a:defRPr sz="8000">
                <a:solidFill>
                  <a:schemeClr val="lt1"/>
                </a:solidFill>
              </a:defRPr>
            </a:lvl3pPr>
            <a:lvl4pPr lvl="3" rtl="0" algn="ctr">
              <a:spcBef>
                <a:spcPts val="0"/>
              </a:spcBef>
              <a:spcAft>
                <a:spcPts val="0"/>
              </a:spcAft>
              <a:buClr>
                <a:schemeClr val="lt1"/>
              </a:buClr>
              <a:buSzPts val="8000"/>
              <a:buNone/>
              <a:defRPr sz="8000">
                <a:solidFill>
                  <a:schemeClr val="lt1"/>
                </a:solidFill>
              </a:defRPr>
            </a:lvl4pPr>
            <a:lvl5pPr lvl="4" rtl="0" algn="ctr">
              <a:spcBef>
                <a:spcPts val="0"/>
              </a:spcBef>
              <a:spcAft>
                <a:spcPts val="0"/>
              </a:spcAft>
              <a:buClr>
                <a:schemeClr val="lt1"/>
              </a:buClr>
              <a:buSzPts val="8000"/>
              <a:buNone/>
              <a:defRPr sz="8000">
                <a:solidFill>
                  <a:schemeClr val="lt1"/>
                </a:solidFill>
              </a:defRPr>
            </a:lvl5pPr>
            <a:lvl6pPr lvl="5" rtl="0" algn="ctr">
              <a:spcBef>
                <a:spcPts val="0"/>
              </a:spcBef>
              <a:spcAft>
                <a:spcPts val="0"/>
              </a:spcAft>
              <a:buClr>
                <a:schemeClr val="lt1"/>
              </a:buClr>
              <a:buSzPts val="8000"/>
              <a:buNone/>
              <a:defRPr sz="8000">
                <a:solidFill>
                  <a:schemeClr val="lt1"/>
                </a:solidFill>
              </a:defRPr>
            </a:lvl6pPr>
            <a:lvl7pPr lvl="6" rtl="0" algn="ctr">
              <a:spcBef>
                <a:spcPts val="0"/>
              </a:spcBef>
              <a:spcAft>
                <a:spcPts val="0"/>
              </a:spcAft>
              <a:buClr>
                <a:schemeClr val="lt1"/>
              </a:buClr>
              <a:buSzPts val="8000"/>
              <a:buNone/>
              <a:defRPr sz="8000">
                <a:solidFill>
                  <a:schemeClr val="lt1"/>
                </a:solidFill>
              </a:defRPr>
            </a:lvl7pPr>
            <a:lvl8pPr lvl="7" rtl="0" algn="ctr">
              <a:spcBef>
                <a:spcPts val="0"/>
              </a:spcBef>
              <a:spcAft>
                <a:spcPts val="0"/>
              </a:spcAft>
              <a:buClr>
                <a:schemeClr val="lt1"/>
              </a:buClr>
              <a:buSzPts val="8000"/>
              <a:buNone/>
              <a:defRPr sz="8000">
                <a:solidFill>
                  <a:schemeClr val="lt1"/>
                </a:solidFill>
              </a:defRPr>
            </a:lvl8pPr>
            <a:lvl9pPr lvl="8" rtl="0" algn="ctr">
              <a:spcBef>
                <a:spcPts val="0"/>
              </a:spcBef>
              <a:spcAft>
                <a:spcPts val="0"/>
              </a:spcAft>
              <a:buClr>
                <a:schemeClr val="lt1"/>
              </a:buClr>
              <a:buSzPts val="8000"/>
              <a:buNone/>
              <a:defRPr sz="8000">
                <a:solidFill>
                  <a:schemeClr val="lt1"/>
                </a:solidFill>
              </a:defRPr>
            </a:lvl9pPr>
          </a:lstStyle>
          <a:p>
            <a:r>
              <a:t>xx%</a:t>
            </a:r>
          </a:p>
        </p:txBody>
      </p:sp>
      <p:sp>
        <p:nvSpPr>
          <p:cNvPr id="545" name="Google Shape;545;p24"/>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rtl="0" algn="ctr">
              <a:spcBef>
                <a:spcPts val="0"/>
              </a:spcBef>
              <a:spcAft>
                <a:spcPts val="0"/>
              </a:spcAft>
              <a:buClr>
                <a:schemeClr val="lt1"/>
              </a:buClr>
              <a:buSzPts val="1300"/>
              <a:buChar char="●"/>
              <a:defRPr>
                <a:solidFill>
                  <a:schemeClr val="lt1"/>
                </a:solidFill>
              </a:defRPr>
            </a:lvl1pPr>
            <a:lvl2pPr indent="-298450" lvl="1" marL="914400" rtl="0" algn="ctr">
              <a:spcBef>
                <a:spcPts val="0"/>
              </a:spcBef>
              <a:spcAft>
                <a:spcPts val="0"/>
              </a:spcAft>
              <a:buClr>
                <a:schemeClr val="lt1"/>
              </a:buClr>
              <a:buSzPts val="1100"/>
              <a:buChar char="○"/>
              <a:defRPr>
                <a:solidFill>
                  <a:schemeClr val="lt1"/>
                </a:solidFill>
              </a:defRPr>
            </a:lvl2pPr>
            <a:lvl3pPr indent="-298450" lvl="2" marL="1371600" rtl="0" algn="ctr">
              <a:spcBef>
                <a:spcPts val="0"/>
              </a:spcBef>
              <a:spcAft>
                <a:spcPts val="0"/>
              </a:spcAft>
              <a:buClr>
                <a:schemeClr val="lt1"/>
              </a:buClr>
              <a:buSzPts val="1100"/>
              <a:buChar char="■"/>
              <a:defRPr>
                <a:solidFill>
                  <a:schemeClr val="lt1"/>
                </a:solidFill>
              </a:defRPr>
            </a:lvl3pPr>
            <a:lvl4pPr indent="-298450" lvl="3" marL="1828800" rtl="0" algn="ctr">
              <a:spcBef>
                <a:spcPts val="0"/>
              </a:spcBef>
              <a:spcAft>
                <a:spcPts val="0"/>
              </a:spcAft>
              <a:buClr>
                <a:schemeClr val="lt1"/>
              </a:buClr>
              <a:buSzPts val="1100"/>
              <a:buChar char="●"/>
              <a:defRPr>
                <a:solidFill>
                  <a:schemeClr val="lt1"/>
                </a:solidFill>
              </a:defRPr>
            </a:lvl4pPr>
            <a:lvl5pPr indent="-298450" lvl="4" marL="2286000" rtl="0" algn="ctr">
              <a:spcBef>
                <a:spcPts val="0"/>
              </a:spcBef>
              <a:spcAft>
                <a:spcPts val="0"/>
              </a:spcAft>
              <a:buClr>
                <a:schemeClr val="lt1"/>
              </a:buClr>
              <a:buSzPts val="1100"/>
              <a:buChar char="○"/>
              <a:defRPr>
                <a:solidFill>
                  <a:schemeClr val="lt1"/>
                </a:solidFill>
              </a:defRPr>
            </a:lvl5pPr>
            <a:lvl6pPr indent="-298450" lvl="5" marL="2743200" rtl="0" algn="ctr">
              <a:spcBef>
                <a:spcPts val="0"/>
              </a:spcBef>
              <a:spcAft>
                <a:spcPts val="0"/>
              </a:spcAft>
              <a:buClr>
                <a:schemeClr val="lt1"/>
              </a:buClr>
              <a:buSzPts val="1100"/>
              <a:buChar char="■"/>
              <a:defRPr>
                <a:solidFill>
                  <a:schemeClr val="lt1"/>
                </a:solidFill>
              </a:defRPr>
            </a:lvl6pPr>
            <a:lvl7pPr indent="-298450" lvl="6" marL="3200400" rtl="0" algn="ctr">
              <a:spcBef>
                <a:spcPts val="0"/>
              </a:spcBef>
              <a:spcAft>
                <a:spcPts val="0"/>
              </a:spcAft>
              <a:buClr>
                <a:schemeClr val="lt1"/>
              </a:buClr>
              <a:buSzPts val="1100"/>
              <a:buChar char="●"/>
              <a:defRPr>
                <a:solidFill>
                  <a:schemeClr val="lt1"/>
                </a:solidFill>
              </a:defRPr>
            </a:lvl7pPr>
            <a:lvl8pPr indent="-298450" lvl="7" marL="3657600" rtl="0" algn="ctr">
              <a:spcBef>
                <a:spcPts val="0"/>
              </a:spcBef>
              <a:spcAft>
                <a:spcPts val="0"/>
              </a:spcAft>
              <a:buClr>
                <a:schemeClr val="lt1"/>
              </a:buClr>
              <a:buSzPts val="1100"/>
              <a:buChar char="○"/>
              <a:defRPr>
                <a:solidFill>
                  <a:schemeClr val="lt1"/>
                </a:solidFill>
              </a:defRPr>
            </a:lvl8pPr>
            <a:lvl9pPr indent="-298450" lvl="8" marL="4114800" rtl="0" algn="ctr">
              <a:spcBef>
                <a:spcPts val="0"/>
              </a:spcBef>
              <a:spcAft>
                <a:spcPts val="0"/>
              </a:spcAft>
              <a:buClr>
                <a:schemeClr val="lt1"/>
              </a:buClr>
              <a:buSzPts val="1100"/>
              <a:buChar char="■"/>
              <a:defRPr>
                <a:solidFill>
                  <a:schemeClr val="lt1"/>
                </a:solidFill>
              </a:defRPr>
            </a:lvl9pPr>
          </a:lstStyle>
          <a:p/>
        </p:txBody>
      </p:sp>
      <p:sp>
        <p:nvSpPr>
          <p:cNvPr id="546" name="Google Shape;546;p2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7" name="Shape 547"/>
        <p:cNvGrpSpPr/>
        <p:nvPr/>
      </p:nvGrpSpPr>
      <p:grpSpPr>
        <a:xfrm>
          <a:off x="0" y="0"/>
          <a:ext cx="0" cy="0"/>
          <a:chOff x="0" y="0"/>
          <a:chExt cx="0" cy="0"/>
        </a:xfrm>
      </p:grpSpPr>
      <p:sp>
        <p:nvSpPr>
          <p:cNvPr id="548" name="Google Shape;548;p2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rtl="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theme" Target="../theme/theme3.xml"/><Relationship Id="rId12" Type="http://schemas.openxmlformats.org/officeDocument/2006/relationships/slideLayout" Target="../slideLayouts/slideLayout23.xml"/><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rtl="0" algn="r">
              <a:buNone/>
              <a:defRPr sz="900">
                <a:solidFill>
                  <a:schemeClr val="dk2"/>
                </a:solidFill>
                <a:latin typeface="Nunito"/>
                <a:ea typeface="Nunito"/>
                <a:cs typeface="Nunito"/>
                <a:sym typeface="Nunito"/>
              </a:defRPr>
            </a:lvl1pPr>
            <a:lvl2pPr lvl="1" rtl="0" algn="r">
              <a:buNone/>
              <a:defRPr sz="900">
                <a:solidFill>
                  <a:schemeClr val="dk2"/>
                </a:solidFill>
                <a:latin typeface="Nunito"/>
                <a:ea typeface="Nunito"/>
                <a:cs typeface="Nunito"/>
                <a:sym typeface="Nunito"/>
              </a:defRPr>
            </a:lvl2pPr>
            <a:lvl3pPr lvl="2" rtl="0" algn="r">
              <a:buNone/>
              <a:defRPr sz="900">
                <a:solidFill>
                  <a:schemeClr val="dk2"/>
                </a:solidFill>
                <a:latin typeface="Nunito"/>
                <a:ea typeface="Nunito"/>
                <a:cs typeface="Nunito"/>
                <a:sym typeface="Nunito"/>
              </a:defRPr>
            </a:lvl3pPr>
            <a:lvl4pPr lvl="3" rtl="0" algn="r">
              <a:buNone/>
              <a:defRPr sz="900">
                <a:solidFill>
                  <a:schemeClr val="dk2"/>
                </a:solidFill>
                <a:latin typeface="Nunito"/>
                <a:ea typeface="Nunito"/>
                <a:cs typeface="Nunito"/>
                <a:sym typeface="Nunito"/>
              </a:defRPr>
            </a:lvl4pPr>
            <a:lvl5pPr lvl="4" rtl="0" algn="r">
              <a:buNone/>
              <a:defRPr sz="900">
                <a:solidFill>
                  <a:schemeClr val="dk2"/>
                </a:solidFill>
                <a:latin typeface="Nunito"/>
                <a:ea typeface="Nunito"/>
                <a:cs typeface="Nunito"/>
                <a:sym typeface="Nunito"/>
              </a:defRPr>
            </a:lvl5pPr>
            <a:lvl6pPr lvl="5" rtl="0" algn="r">
              <a:buNone/>
              <a:defRPr sz="900">
                <a:solidFill>
                  <a:schemeClr val="dk2"/>
                </a:solidFill>
                <a:latin typeface="Nunito"/>
                <a:ea typeface="Nunito"/>
                <a:cs typeface="Nunito"/>
                <a:sym typeface="Nunito"/>
              </a:defRPr>
            </a:lvl6pPr>
            <a:lvl7pPr lvl="6" rtl="0" algn="r">
              <a:buNone/>
              <a:defRPr sz="900">
                <a:solidFill>
                  <a:schemeClr val="dk2"/>
                </a:solidFill>
                <a:latin typeface="Nunito"/>
                <a:ea typeface="Nunito"/>
                <a:cs typeface="Nunito"/>
                <a:sym typeface="Nunito"/>
              </a:defRPr>
            </a:lvl7pPr>
            <a:lvl8pPr lvl="7" rtl="0" algn="r">
              <a:buNone/>
              <a:defRPr sz="900">
                <a:solidFill>
                  <a:schemeClr val="dk2"/>
                </a:solidFill>
                <a:latin typeface="Nunito"/>
                <a:ea typeface="Nunito"/>
                <a:cs typeface="Nunito"/>
                <a:sym typeface="Nunito"/>
              </a:defRPr>
            </a:lvl8pPr>
            <a:lvl9pPr lvl="8" rtl="0"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blipFill>
          <a:blip r:embed="rId1">
            <a:alphaModFix/>
          </a:blip>
          <a:stretch>
            <a:fillRect/>
          </a:stretch>
        </a:blipFill>
      </p:bgPr>
    </p:bg>
    <p:spTree>
      <p:nvGrpSpPr>
        <p:cNvPr id="281" name="Shape 281"/>
        <p:cNvGrpSpPr/>
        <p:nvPr/>
      </p:nvGrpSpPr>
      <p:grpSpPr>
        <a:xfrm>
          <a:off x="0" y="0"/>
          <a:ext cx="0" cy="0"/>
          <a:chOff x="0" y="0"/>
          <a:chExt cx="0" cy="0"/>
        </a:xfrm>
      </p:grpSpPr>
      <p:sp>
        <p:nvSpPr>
          <p:cNvPr id="282" name="Google Shape;282;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rt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283" name="Google Shape;283;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rtl="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284" name="Google Shape;284;p14"/>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rtl="0" algn="r">
              <a:buNone/>
              <a:defRPr sz="900">
                <a:solidFill>
                  <a:schemeClr val="dk2"/>
                </a:solidFill>
                <a:latin typeface="Nunito"/>
                <a:ea typeface="Nunito"/>
                <a:cs typeface="Nunito"/>
                <a:sym typeface="Nunito"/>
              </a:defRPr>
            </a:lvl1pPr>
            <a:lvl2pPr lvl="1" rtl="0" algn="r">
              <a:buNone/>
              <a:defRPr sz="900">
                <a:solidFill>
                  <a:schemeClr val="dk2"/>
                </a:solidFill>
                <a:latin typeface="Nunito"/>
                <a:ea typeface="Nunito"/>
                <a:cs typeface="Nunito"/>
                <a:sym typeface="Nunito"/>
              </a:defRPr>
            </a:lvl2pPr>
            <a:lvl3pPr lvl="2" rtl="0" algn="r">
              <a:buNone/>
              <a:defRPr sz="900">
                <a:solidFill>
                  <a:schemeClr val="dk2"/>
                </a:solidFill>
                <a:latin typeface="Nunito"/>
                <a:ea typeface="Nunito"/>
                <a:cs typeface="Nunito"/>
                <a:sym typeface="Nunito"/>
              </a:defRPr>
            </a:lvl3pPr>
            <a:lvl4pPr lvl="3" rtl="0" algn="r">
              <a:buNone/>
              <a:defRPr sz="900">
                <a:solidFill>
                  <a:schemeClr val="dk2"/>
                </a:solidFill>
                <a:latin typeface="Nunito"/>
                <a:ea typeface="Nunito"/>
                <a:cs typeface="Nunito"/>
                <a:sym typeface="Nunito"/>
              </a:defRPr>
            </a:lvl4pPr>
            <a:lvl5pPr lvl="4" rtl="0" algn="r">
              <a:buNone/>
              <a:defRPr sz="900">
                <a:solidFill>
                  <a:schemeClr val="dk2"/>
                </a:solidFill>
                <a:latin typeface="Nunito"/>
                <a:ea typeface="Nunito"/>
                <a:cs typeface="Nunito"/>
                <a:sym typeface="Nunito"/>
              </a:defRPr>
            </a:lvl5pPr>
            <a:lvl6pPr lvl="5" rtl="0" algn="r">
              <a:buNone/>
              <a:defRPr sz="900">
                <a:solidFill>
                  <a:schemeClr val="dk2"/>
                </a:solidFill>
                <a:latin typeface="Nunito"/>
                <a:ea typeface="Nunito"/>
                <a:cs typeface="Nunito"/>
                <a:sym typeface="Nunito"/>
              </a:defRPr>
            </a:lvl6pPr>
            <a:lvl7pPr lvl="6" rtl="0" algn="r">
              <a:buNone/>
              <a:defRPr sz="900">
                <a:solidFill>
                  <a:schemeClr val="dk2"/>
                </a:solidFill>
                <a:latin typeface="Nunito"/>
                <a:ea typeface="Nunito"/>
                <a:cs typeface="Nunito"/>
                <a:sym typeface="Nunito"/>
              </a:defRPr>
            </a:lvl7pPr>
            <a:lvl8pPr lvl="7" rtl="0" algn="r">
              <a:buNone/>
              <a:defRPr sz="900">
                <a:solidFill>
                  <a:schemeClr val="dk2"/>
                </a:solidFill>
                <a:latin typeface="Nunito"/>
                <a:ea typeface="Nunito"/>
                <a:cs typeface="Nunito"/>
                <a:sym typeface="Nunito"/>
              </a:defRPr>
            </a:lvl8pPr>
            <a:lvl9pPr lvl="8" rtl="0"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hyperlink" Target="https://www.google.com/search?sxsrf=ALiCzsa_0SN7iejn0BLS-q-L6lwco60F9A:1656419743767&amp;q=planeta+tierra+masa&amp;stick=H4sIAAAAAAAAAOPgE-LQz9U3MMoyN9SSzE620k8sLinKz8vPrdQvyEnMSy2xyk0sLl7EKgzhJSqUZKYWFSUqAEUTAWKdKAk9AAAA&amp;sa=X&amp;ved=2ahUKEwiRg7SzlND4AhWHI8AKHSW9DKYQ6BMoAHoECGUQAg"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11.jpg"/><Relationship Id="rId4" Type="http://schemas.openxmlformats.org/officeDocument/2006/relationships/image" Target="../media/image27.png"/><Relationship Id="rId5" Type="http://schemas.openxmlformats.org/officeDocument/2006/relationships/image" Target="../media/image10.png"/><Relationship Id="rId6" Type="http://schemas.openxmlformats.org/officeDocument/2006/relationships/image" Target="../media/image26.png"/><Relationship Id="rId7"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2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image" Target="../media/image2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2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 Id="rId3" Type="http://schemas.openxmlformats.org/officeDocument/2006/relationships/image" Target="../media/image1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1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8.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26"/>
          <p:cNvSpPr txBox="1"/>
          <p:nvPr>
            <p:ph type="ctrTitle"/>
          </p:nvPr>
        </p:nvSpPr>
        <p:spPr>
          <a:xfrm>
            <a:off x="550225" y="484150"/>
            <a:ext cx="4821000" cy="2688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MACHINE LEARNING FOR THE CLASSIFICATION OF PLANETS</a:t>
            </a:r>
            <a:endParaRPr/>
          </a:p>
        </p:txBody>
      </p:sp>
      <p:sp>
        <p:nvSpPr>
          <p:cNvPr id="554" name="Google Shape;554;p26"/>
          <p:cNvSpPr txBox="1"/>
          <p:nvPr>
            <p:ph idx="1" type="subTitle"/>
          </p:nvPr>
        </p:nvSpPr>
        <p:spPr>
          <a:xfrm>
            <a:off x="3279025" y="3588138"/>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Presented by:  Paris Martínez</a:t>
            </a:r>
            <a:endParaRPr/>
          </a:p>
          <a:p>
            <a:pPr indent="0" lvl="0" marL="0" rtl="0" algn="l">
              <a:spcBef>
                <a:spcPts val="0"/>
              </a:spcBef>
              <a:spcAft>
                <a:spcPts val="0"/>
              </a:spcAft>
              <a:buNone/>
            </a:pPr>
            <a:r>
              <a:rPr lang="es"/>
              <a:t>Last Updated: May 23rd, 2022</a:t>
            </a:r>
            <a:endParaRPr/>
          </a:p>
        </p:txBody>
      </p:sp>
      <p:pic>
        <p:nvPicPr>
          <p:cNvPr id="555" name="Google Shape;555;p26"/>
          <p:cNvPicPr preferRelativeResize="0"/>
          <p:nvPr/>
        </p:nvPicPr>
        <p:blipFill>
          <a:blip r:embed="rId3">
            <a:alphaModFix/>
          </a:blip>
          <a:stretch>
            <a:fillRect/>
          </a:stretch>
        </p:blipFill>
        <p:spPr>
          <a:xfrm>
            <a:off x="399225" y="3749625"/>
            <a:ext cx="2879799" cy="3575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07" name="Shape 607"/>
        <p:cNvGrpSpPr/>
        <p:nvPr/>
      </p:nvGrpSpPr>
      <p:grpSpPr>
        <a:xfrm>
          <a:off x="0" y="0"/>
          <a:ext cx="0" cy="0"/>
          <a:chOff x="0" y="0"/>
          <a:chExt cx="0" cy="0"/>
        </a:xfrm>
      </p:grpSpPr>
      <p:sp>
        <p:nvSpPr>
          <p:cNvPr id="608" name="Google Shape;608;p35"/>
          <p:cNvSpPr txBox="1"/>
          <p:nvPr/>
        </p:nvSpPr>
        <p:spPr>
          <a:xfrm>
            <a:off x="3074525" y="782375"/>
            <a:ext cx="1410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latin typeface="Nunito"/>
                <a:ea typeface="Nunito"/>
                <a:cs typeface="Nunito"/>
                <a:sym typeface="Nunito"/>
              </a:rPr>
              <a:t>1.764</a:t>
            </a:r>
            <a:endParaRPr b="1">
              <a:latin typeface="Nunito"/>
              <a:ea typeface="Nunito"/>
              <a:cs typeface="Nunito"/>
              <a:sym typeface="Nunito"/>
            </a:endParaRPr>
          </a:p>
        </p:txBody>
      </p:sp>
      <p:sp>
        <p:nvSpPr>
          <p:cNvPr id="609" name="Google Shape;609;p35"/>
          <p:cNvSpPr txBox="1"/>
          <p:nvPr/>
        </p:nvSpPr>
        <p:spPr>
          <a:xfrm>
            <a:off x="5057500" y="726125"/>
            <a:ext cx="1133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solidFill>
                  <a:schemeClr val="lt1"/>
                </a:solidFill>
                <a:latin typeface="Nunito"/>
                <a:ea typeface="Nunito"/>
                <a:cs typeface="Nunito"/>
                <a:sym typeface="Nunito"/>
              </a:rPr>
              <a:t>1.503</a:t>
            </a:r>
            <a:endParaRPr b="1">
              <a:solidFill>
                <a:schemeClr val="lt1"/>
              </a:solidFill>
              <a:latin typeface="Nunito"/>
              <a:ea typeface="Nunito"/>
              <a:cs typeface="Nunito"/>
              <a:sym typeface="Nunito"/>
            </a:endParaRPr>
          </a:p>
        </p:txBody>
      </p:sp>
      <p:sp>
        <p:nvSpPr>
          <p:cNvPr id="610" name="Google Shape;610;p35"/>
          <p:cNvSpPr txBox="1"/>
          <p:nvPr/>
        </p:nvSpPr>
        <p:spPr>
          <a:xfrm>
            <a:off x="6712750" y="3673925"/>
            <a:ext cx="1133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solidFill>
                  <a:schemeClr val="lt1"/>
                </a:solidFill>
                <a:latin typeface="Nunito"/>
                <a:ea typeface="Nunito"/>
                <a:cs typeface="Nunito"/>
                <a:sym typeface="Nunito"/>
              </a:rPr>
              <a:t>187</a:t>
            </a:r>
            <a:endParaRPr b="1">
              <a:solidFill>
                <a:schemeClr val="lt1"/>
              </a:solidFill>
              <a:latin typeface="Nunito"/>
              <a:ea typeface="Nunito"/>
              <a:cs typeface="Nunito"/>
              <a:sym typeface="Nunito"/>
            </a:endParaRPr>
          </a:p>
        </p:txBody>
      </p:sp>
      <p:sp>
        <p:nvSpPr>
          <p:cNvPr id="611" name="Google Shape;611;p35"/>
          <p:cNvSpPr txBox="1"/>
          <p:nvPr/>
        </p:nvSpPr>
        <p:spPr>
          <a:xfrm>
            <a:off x="1368750" y="726125"/>
            <a:ext cx="13125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a:solidFill>
                  <a:schemeClr val="lt1"/>
                </a:solidFill>
                <a:latin typeface="Nunito"/>
                <a:ea typeface="Nunito"/>
                <a:cs typeface="Nunito"/>
                <a:sym typeface="Nunito"/>
              </a:rPr>
              <a:t>1.571</a:t>
            </a:r>
            <a:endParaRPr b="1">
              <a:solidFill>
                <a:schemeClr val="lt1"/>
              </a:solidFill>
              <a:latin typeface="Nunito"/>
              <a:ea typeface="Nunito"/>
              <a:cs typeface="Nunito"/>
              <a:sym typeface="Nunito"/>
            </a:endParaRPr>
          </a:p>
        </p:txBody>
      </p:sp>
      <p:sp>
        <p:nvSpPr>
          <p:cNvPr id="612" name="Google Shape;612;p35"/>
          <p:cNvSpPr txBox="1"/>
          <p:nvPr/>
        </p:nvSpPr>
        <p:spPr>
          <a:xfrm>
            <a:off x="1749550" y="4074125"/>
            <a:ext cx="65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latin typeface="Nunito"/>
                <a:ea typeface="Nunito"/>
                <a:cs typeface="Nunito"/>
                <a:sym typeface="Nunito"/>
              </a:rPr>
              <a:t>31%</a:t>
            </a:r>
            <a:endParaRPr b="1">
              <a:latin typeface="Nunito"/>
              <a:ea typeface="Nunito"/>
              <a:cs typeface="Nunito"/>
              <a:sym typeface="Nunito"/>
            </a:endParaRPr>
          </a:p>
        </p:txBody>
      </p:sp>
      <p:sp>
        <p:nvSpPr>
          <p:cNvPr id="613" name="Google Shape;613;p35"/>
          <p:cNvSpPr txBox="1"/>
          <p:nvPr/>
        </p:nvSpPr>
        <p:spPr>
          <a:xfrm>
            <a:off x="7090625" y="4074125"/>
            <a:ext cx="48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latin typeface="Nunito"/>
                <a:ea typeface="Nunito"/>
                <a:cs typeface="Nunito"/>
                <a:sym typeface="Nunito"/>
              </a:rPr>
              <a:t>4%</a:t>
            </a:r>
            <a:endParaRPr b="1">
              <a:latin typeface="Nunito"/>
              <a:ea typeface="Nunito"/>
              <a:cs typeface="Nunito"/>
              <a:sym typeface="Nunito"/>
            </a:endParaRPr>
          </a:p>
        </p:txBody>
      </p:sp>
      <p:sp>
        <p:nvSpPr>
          <p:cNvPr id="614" name="Google Shape;614;p35"/>
          <p:cNvSpPr txBox="1"/>
          <p:nvPr/>
        </p:nvSpPr>
        <p:spPr>
          <a:xfrm>
            <a:off x="5297950" y="4074125"/>
            <a:ext cx="65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latin typeface="Nunito"/>
                <a:ea typeface="Nunito"/>
                <a:cs typeface="Nunito"/>
                <a:sym typeface="Nunito"/>
              </a:rPr>
              <a:t>31%</a:t>
            </a:r>
            <a:endParaRPr b="1">
              <a:latin typeface="Nunito"/>
              <a:ea typeface="Nunito"/>
              <a:cs typeface="Nunito"/>
              <a:sym typeface="Nunito"/>
            </a:endParaRPr>
          </a:p>
        </p:txBody>
      </p:sp>
      <p:sp>
        <p:nvSpPr>
          <p:cNvPr id="615" name="Google Shape;615;p35"/>
          <p:cNvSpPr txBox="1"/>
          <p:nvPr/>
        </p:nvSpPr>
        <p:spPr>
          <a:xfrm>
            <a:off x="3570400" y="4074125"/>
            <a:ext cx="65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latin typeface="Nunito"/>
                <a:ea typeface="Nunito"/>
                <a:cs typeface="Nunito"/>
                <a:sym typeface="Nunito"/>
              </a:rPr>
              <a:t>34%</a:t>
            </a:r>
            <a:endParaRPr b="1">
              <a:latin typeface="Nunito"/>
              <a:ea typeface="Nunito"/>
              <a:cs typeface="Nunito"/>
              <a:sym typeface="Nunito"/>
            </a:endParaRPr>
          </a:p>
        </p:txBody>
      </p:sp>
      <p:sp>
        <p:nvSpPr>
          <p:cNvPr id="616" name="Google Shape;616;p35"/>
          <p:cNvSpPr txBox="1"/>
          <p:nvPr/>
        </p:nvSpPr>
        <p:spPr>
          <a:xfrm>
            <a:off x="2526450" y="74375"/>
            <a:ext cx="4091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2000">
                <a:solidFill>
                  <a:schemeClr val="lt1"/>
                </a:solidFill>
                <a:latin typeface="Nunito"/>
                <a:ea typeface="Nunito"/>
                <a:cs typeface="Nunito"/>
                <a:sym typeface="Nunito"/>
              </a:rPr>
              <a:t>DISCOVERED </a:t>
            </a:r>
            <a:r>
              <a:rPr b="1" lang="es" sz="2000">
                <a:solidFill>
                  <a:schemeClr val="lt1"/>
                </a:solidFill>
                <a:latin typeface="Nunito"/>
                <a:ea typeface="Nunito"/>
                <a:cs typeface="Nunito"/>
                <a:sym typeface="Nunito"/>
              </a:rPr>
              <a:t>EXOPLANETS</a:t>
            </a:r>
            <a:endParaRPr b="1" sz="2000">
              <a:solidFill>
                <a:schemeClr val="lt1"/>
              </a:solidFill>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20" name="Shape 620"/>
        <p:cNvGrpSpPr/>
        <p:nvPr/>
      </p:nvGrpSpPr>
      <p:grpSpPr>
        <a:xfrm>
          <a:off x="0" y="0"/>
          <a:ext cx="0" cy="0"/>
          <a:chOff x="0" y="0"/>
          <a:chExt cx="0" cy="0"/>
        </a:xfrm>
      </p:grpSpPr>
      <p:sp>
        <p:nvSpPr>
          <p:cNvPr id="621" name="Google Shape;621;p36"/>
          <p:cNvSpPr txBox="1"/>
          <p:nvPr/>
        </p:nvSpPr>
        <p:spPr>
          <a:xfrm>
            <a:off x="1130850" y="286125"/>
            <a:ext cx="68823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3600">
                <a:solidFill>
                  <a:schemeClr val="lt1"/>
                </a:solidFill>
                <a:latin typeface="Nunito"/>
                <a:ea typeface="Nunito"/>
                <a:cs typeface="Nunito"/>
                <a:sym typeface="Nunito"/>
              </a:rPr>
              <a:t>DATA PREPARATION</a:t>
            </a:r>
            <a:endParaRPr b="1" sz="3600">
              <a:solidFill>
                <a:schemeClr val="lt1"/>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5" name="Shape 625"/>
        <p:cNvGrpSpPr/>
        <p:nvPr/>
      </p:nvGrpSpPr>
      <p:grpSpPr>
        <a:xfrm>
          <a:off x="0" y="0"/>
          <a:ext cx="0" cy="0"/>
          <a:chOff x="0" y="0"/>
          <a:chExt cx="0" cy="0"/>
        </a:xfrm>
      </p:grpSpPr>
      <p:sp>
        <p:nvSpPr>
          <p:cNvPr id="626" name="Google Shape;626;p37"/>
          <p:cNvSpPr txBox="1"/>
          <p:nvPr>
            <p:ph type="title"/>
          </p:nvPr>
        </p:nvSpPr>
        <p:spPr>
          <a:xfrm>
            <a:off x="464050" y="661575"/>
            <a:ext cx="7860300" cy="4023900"/>
          </a:xfrm>
          <a:prstGeom prst="rect">
            <a:avLst/>
          </a:prstGeom>
        </p:spPr>
        <p:txBody>
          <a:bodyPr anchorCtr="0" anchor="t" bIns="91425" lIns="91425" spcFirstLastPara="1" rIns="91425" wrap="square" tIns="91425">
            <a:noAutofit/>
          </a:bodyPr>
          <a:lstStyle/>
          <a:p>
            <a:pPr indent="-370840" lvl="0" marL="457200" rtl="0" algn="l">
              <a:lnSpc>
                <a:spcPct val="150000"/>
              </a:lnSpc>
              <a:spcBef>
                <a:spcPts val="0"/>
              </a:spcBef>
              <a:spcAft>
                <a:spcPts val="0"/>
              </a:spcAft>
              <a:buClr>
                <a:schemeClr val="lt1"/>
              </a:buClr>
              <a:buSzPts val="2240"/>
              <a:buFont typeface="Nunito"/>
              <a:buChar char="●"/>
            </a:pPr>
            <a:r>
              <a:rPr b="0" lang="es" sz="2240">
                <a:solidFill>
                  <a:schemeClr val="lt1"/>
                </a:solidFill>
                <a:latin typeface="Nunito"/>
                <a:ea typeface="Nunito"/>
                <a:cs typeface="Nunito"/>
                <a:sym typeface="Nunito"/>
              </a:rPr>
              <a:t>Transform Jupiter mass, radius to Earth</a:t>
            </a:r>
            <a:endParaRPr b="0" sz="2240">
              <a:solidFill>
                <a:schemeClr val="lt1"/>
              </a:solidFill>
              <a:latin typeface="Nunito"/>
              <a:ea typeface="Nunito"/>
              <a:cs typeface="Nunito"/>
              <a:sym typeface="Nunito"/>
            </a:endParaRPr>
          </a:p>
          <a:p>
            <a:pPr indent="-370840" lvl="0" marL="457200" rtl="0" algn="l">
              <a:lnSpc>
                <a:spcPct val="150000"/>
              </a:lnSpc>
              <a:spcBef>
                <a:spcPts val="0"/>
              </a:spcBef>
              <a:spcAft>
                <a:spcPts val="0"/>
              </a:spcAft>
              <a:buClr>
                <a:schemeClr val="lt1"/>
              </a:buClr>
              <a:buSzPts val="2240"/>
              <a:buFont typeface="Nunito"/>
              <a:buChar char="●"/>
            </a:pPr>
            <a:r>
              <a:rPr b="0" lang="es" sz="2240">
                <a:solidFill>
                  <a:schemeClr val="lt1"/>
                </a:solidFill>
                <a:latin typeface="Nunito"/>
                <a:ea typeface="Nunito"/>
                <a:cs typeface="Nunito"/>
                <a:sym typeface="Nunito"/>
              </a:rPr>
              <a:t>Drop Categorical columns: </a:t>
            </a:r>
            <a:r>
              <a:rPr b="0" lang="es" sz="1800">
                <a:solidFill>
                  <a:srgbClr val="FFFF00"/>
                </a:solidFill>
                <a:latin typeface="Nunito"/>
                <a:ea typeface="Nunito"/>
                <a:cs typeface="Nunito"/>
                <a:sym typeface="Nunito"/>
              </a:rPr>
              <a:t>names, detection_method</a:t>
            </a:r>
            <a:endParaRPr b="0" sz="1800">
              <a:solidFill>
                <a:srgbClr val="FFFF00"/>
              </a:solidFill>
              <a:latin typeface="Nunito"/>
              <a:ea typeface="Nunito"/>
              <a:cs typeface="Nunito"/>
              <a:sym typeface="Nunito"/>
            </a:endParaRPr>
          </a:p>
          <a:p>
            <a:pPr indent="-370840" lvl="0" marL="457200" rtl="0" algn="l">
              <a:lnSpc>
                <a:spcPct val="150000"/>
              </a:lnSpc>
              <a:spcBef>
                <a:spcPts val="0"/>
              </a:spcBef>
              <a:spcAft>
                <a:spcPts val="0"/>
              </a:spcAft>
              <a:buClr>
                <a:schemeClr val="lt1"/>
              </a:buClr>
              <a:buSzPts val="2240"/>
              <a:buFont typeface="Nunito"/>
              <a:buChar char="●"/>
            </a:pPr>
            <a:r>
              <a:rPr b="0" lang="es" sz="2240">
                <a:solidFill>
                  <a:schemeClr val="lt1"/>
                </a:solidFill>
                <a:latin typeface="Nunito"/>
                <a:ea typeface="Nunito"/>
                <a:cs typeface="Nunito"/>
                <a:sym typeface="Nunito"/>
              </a:rPr>
              <a:t>Drop Unknowns targets: </a:t>
            </a:r>
            <a:r>
              <a:rPr b="0" lang="es" sz="1800">
                <a:solidFill>
                  <a:srgbClr val="FFFF00"/>
                </a:solidFill>
                <a:latin typeface="Nunito"/>
                <a:ea typeface="Nunito"/>
                <a:cs typeface="Nunito"/>
                <a:sym typeface="Nunito"/>
              </a:rPr>
              <a:t>2 stars, 5 planets</a:t>
            </a:r>
            <a:endParaRPr b="0" sz="1800">
              <a:solidFill>
                <a:srgbClr val="FFFF00"/>
              </a:solidFill>
              <a:latin typeface="Nunito"/>
              <a:ea typeface="Nunito"/>
              <a:cs typeface="Nunito"/>
              <a:sym typeface="Nunito"/>
            </a:endParaRPr>
          </a:p>
          <a:p>
            <a:pPr indent="-370840" lvl="0" marL="457200" rtl="0" algn="l">
              <a:lnSpc>
                <a:spcPct val="150000"/>
              </a:lnSpc>
              <a:spcBef>
                <a:spcPts val="0"/>
              </a:spcBef>
              <a:spcAft>
                <a:spcPts val="0"/>
              </a:spcAft>
              <a:buClr>
                <a:schemeClr val="lt1"/>
              </a:buClr>
              <a:buSzPts val="2240"/>
              <a:buFont typeface="Nunito"/>
              <a:buChar char="●"/>
            </a:pPr>
            <a:r>
              <a:rPr b="0" lang="es" sz="2240">
                <a:solidFill>
                  <a:schemeClr val="lt1"/>
                </a:solidFill>
                <a:latin typeface="Nunito"/>
                <a:ea typeface="Nunito"/>
                <a:cs typeface="Nunito"/>
                <a:sym typeface="Nunito"/>
              </a:rPr>
              <a:t>Encode target column</a:t>
            </a:r>
            <a:endParaRPr b="0" sz="2240">
              <a:solidFill>
                <a:schemeClr val="lt1"/>
              </a:solidFill>
              <a:latin typeface="Nunito"/>
              <a:ea typeface="Nunito"/>
              <a:cs typeface="Nunito"/>
              <a:sym typeface="Nunito"/>
            </a:endParaRPr>
          </a:p>
          <a:p>
            <a:pPr indent="-370840" lvl="0" marL="457200" rtl="0" algn="l">
              <a:lnSpc>
                <a:spcPct val="150000"/>
              </a:lnSpc>
              <a:spcBef>
                <a:spcPts val="0"/>
              </a:spcBef>
              <a:spcAft>
                <a:spcPts val="0"/>
              </a:spcAft>
              <a:buClr>
                <a:schemeClr val="lt1"/>
              </a:buClr>
              <a:buSzPts val="2240"/>
              <a:buFont typeface="Nunito"/>
              <a:buChar char="●"/>
            </a:pPr>
            <a:r>
              <a:rPr b="0" lang="es" sz="2240">
                <a:solidFill>
                  <a:schemeClr val="lt1"/>
                </a:solidFill>
                <a:latin typeface="Nunito"/>
                <a:ea typeface="Nunito"/>
                <a:cs typeface="Nunito"/>
                <a:sym typeface="Nunito"/>
              </a:rPr>
              <a:t>Change Infinite with mode in orbital days: </a:t>
            </a:r>
            <a:r>
              <a:rPr b="0" lang="es" sz="1800">
                <a:solidFill>
                  <a:srgbClr val="FFFF00"/>
                </a:solidFill>
                <a:latin typeface="Nunito"/>
                <a:ea typeface="Nunito"/>
                <a:cs typeface="Nunito"/>
                <a:sym typeface="Nunito"/>
              </a:rPr>
              <a:t>1 planet</a:t>
            </a:r>
            <a:endParaRPr b="0" sz="1800">
              <a:solidFill>
                <a:srgbClr val="FFFF00"/>
              </a:solidFill>
              <a:latin typeface="Nunito"/>
              <a:ea typeface="Nunito"/>
              <a:cs typeface="Nunito"/>
              <a:sym typeface="Nunito"/>
            </a:endParaRPr>
          </a:p>
          <a:p>
            <a:pPr indent="-370840" lvl="0" marL="457200" rtl="0" algn="l">
              <a:lnSpc>
                <a:spcPct val="150000"/>
              </a:lnSpc>
              <a:spcBef>
                <a:spcPts val="0"/>
              </a:spcBef>
              <a:spcAft>
                <a:spcPts val="0"/>
              </a:spcAft>
              <a:buClr>
                <a:schemeClr val="lt1"/>
              </a:buClr>
              <a:buSzPts val="2240"/>
              <a:buFont typeface="Nunito"/>
              <a:buChar char="●"/>
            </a:pPr>
            <a:r>
              <a:rPr b="0" lang="es" sz="2240">
                <a:solidFill>
                  <a:schemeClr val="lt1"/>
                </a:solidFill>
                <a:latin typeface="Nunito"/>
                <a:ea typeface="Nunito"/>
                <a:cs typeface="Nunito"/>
                <a:sym typeface="Nunito"/>
              </a:rPr>
              <a:t>Fill NaN with KNNImpute: </a:t>
            </a:r>
            <a:r>
              <a:rPr b="0" lang="es" sz="2240">
                <a:solidFill>
                  <a:srgbClr val="FFFF00"/>
                </a:solidFill>
                <a:latin typeface="Nunito"/>
                <a:ea typeface="Nunito"/>
                <a:cs typeface="Nunito"/>
                <a:sym typeface="Nunito"/>
              </a:rPr>
              <a:t>337 NaN</a:t>
            </a:r>
            <a:endParaRPr b="0" sz="2240">
              <a:solidFill>
                <a:srgbClr val="FFFF00"/>
              </a:solidFill>
              <a:latin typeface="Nunito"/>
              <a:ea typeface="Nunito"/>
              <a:cs typeface="Nunito"/>
              <a:sym typeface="Nunito"/>
            </a:endParaRPr>
          </a:p>
          <a:p>
            <a:pPr indent="0" lvl="0" marL="0" rtl="0" algn="l">
              <a:lnSpc>
                <a:spcPct val="150000"/>
              </a:lnSpc>
              <a:spcBef>
                <a:spcPts val="1200"/>
              </a:spcBef>
              <a:spcAft>
                <a:spcPts val="1200"/>
              </a:spcAft>
              <a:buNone/>
            </a:pPr>
            <a:r>
              <a:rPr b="0" lang="es" sz="1800">
                <a:solidFill>
                  <a:srgbClr val="FFFF00"/>
                </a:solidFill>
                <a:latin typeface="Nunito"/>
                <a:ea typeface="Nunito"/>
                <a:cs typeface="Nunito"/>
                <a:sym typeface="Nunito"/>
              </a:rPr>
              <a:t>177 eccentricity, 117 stellar_magnitude, 18 mass, 16 distance, 9 radius</a:t>
            </a:r>
            <a:endParaRPr b="0" sz="2240">
              <a:solidFill>
                <a:schemeClr val="lt1"/>
              </a:solidFill>
              <a:latin typeface="Nunito"/>
              <a:ea typeface="Nunito"/>
              <a:cs typeface="Nunito"/>
              <a:sym typeface="Nuni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0" name="Shape 630"/>
        <p:cNvGrpSpPr/>
        <p:nvPr/>
      </p:nvGrpSpPr>
      <p:grpSpPr>
        <a:xfrm>
          <a:off x="0" y="0"/>
          <a:ext cx="0" cy="0"/>
          <a:chOff x="0" y="0"/>
          <a:chExt cx="0" cy="0"/>
        </a:xfrm>
      </p:grpSpPr>
      <p:sp>
        <p:nvSpPr>
          <p:cNvPr id="631" name="Google Shape;631;p38"/>
          <p:cNvSpPr txBox="1"/>
          <p:nvPr/>
        </p:nvSpPr>
        <p:spPr>
          <a:xfrm>
            <a:off x="1629900" y="278075"/>
            <a:ext cx="58842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3600">
                <a:solidFill>
                  <a:schemeClr val="lt1"/>
                </a:solidFill>
                <a:latin typeface="Nunito"/>
                <a:ea typeface="Nunito"/>
                <a:cs typeface="Nunito"/>
                <a:sym typeface="Nunito"/>
              </a:rPr>
              <a:t>FEATURE ENGINEERING</a:t>
            </a:r>
            <a:endParaRPr b="1" sz="3600">
              <a:solidFill>
                <a:schemeClr val="lt1"/>
              </a:solidFill>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39"/>
          <p:cNvSpPr txBox="1"/>
          <p:nvPr>
            <p:ph type="title"/>
          </p:nvPr>
        </p:nvSpPr>
        <p:spPr>
          <a:xfrm>
            <a:off x="555225" y="665425"/>
            <a:ext cx="7030500" cy="999300"/>
          </a:xfrm>
          <a:prstGeom prst="rect">
            <a:avLst/>
          </a:prstGeom>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None/>
            </a:pPr>
            <a:r>
              <a:rPr lang="es" sz="3600">
                <a:solidFill>
                  <a:schemeClr val="lt1"/>
                </a:solidFill>
                <a:latin typeface="Nunito"/>
                <a:ea typeface="Nunito"/>
                <a:cs typeface="Nunito"/>
                <a:sym typeface="Nunito"/>
              </a:rPr>
              <a:t>CREATE NEW FEATURES</a:t>
            </a:r>
            <a:endParaRPr sz="3600">
              <a:solidFill>
                <a:schemeClr val="lt1"/>
              </a:solidFill>
              <a:latin typeface="Nunito"/>
              <a:ea typeface="Nunito"/>
              <a:cs typeface="Nunito"/>
              <a:sym typeface="Nunito"/>
            </a:endParaRPr>
          </a:p>
          <a:p>
            <a:pPr indent="0" lvl="0" marL="0" marR="0" rtl="0" algn="l">
              <a:lnSpc>
                <a:spcPct val="100000"/>
              </a:lnSpc>
              <a:spcBef>
                <a:spcPts val="0"/>
              </a:spcBef>
              <a:spcAft>
                <a:spcPts val="0"/>
              </a:spcAft>
              <a:buNone/>
            </a:pPr>
            <a:r>
              <a:rPr lang="es" sz="3600">
                <a:solidFill>
                  <a:schemeClr val="lt1"/>
                </a:solidFill>
                <a:latin typeface="Nunito"/>
                <a:ea typeface="Nunito"/>
                <a:cs typeface="Nunito"/>
                <a:sym typeface="Nunito"/>
              </a:rPr>
              <a:t>Density and Log Density</a:t>
            </a:r>
            <a:endParaRPr sz="3600">
              <a:solidFill>
                <a:schemeClr val="lt1"/>
              </a:solidFill>
              <a:latin typeface="Nunito"/>
              <a:ea typeface="Nunito"/>
              <a:cs typeface="Nunito"/>
              <a:sym typeface="Nunito"/>
            </a:endParaRPr>
          </a:p>
        </p:txBody>
      </p:sp>
      <p:sp>
        <p:nvSpPr>
          <p:cNvPr id="637" name="Google Shape;637;p39"/>
          <p:cNvSpPr txBox="1"/>
          <p:nvPr>
            <p:ph idx="1" type="body"/>
          </p:nvPr>
        </p:nvSpPr>
        <p:spPr>
          <a:xfrm>
            <a:off x="555225" y="1969875"/>
            <a:ext cx="7619100" cy="25416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s" sz="2240">
                <a:solidFill>
                  <a:schemeClr val="lt1"/>
                </a:solidFill>
                <a:uFill>
                  <a:noFill/>
                </a:uFill>
                <a:hlinkClick r:id="rId3">
                  <a:extLst>
                    <a:ext uri="{A12FA001-AC4F-418D-AE19-62706E023703}">
                      <ahyp:hlinkClr val="tx"/>
                    </a:ext>
                  </a:extLst>
                </a:hlinkClick>
              </a:rPr>
              <a:t>Masa</a:t>
            </a:r>
            <a:r>
              <a:rPr lang="es" sz="2240">
                <a:solidFill>
                  <a:schemeClr val="lt1"/>
                </a:solidFill>
              </a:rPr>
              <a:t> de la Tierra: 5,972 × 10^24 kg			</a:t>
            </a:r>
            <a:endParaRPr sz="2240">
              <a:solidFill>
                <a:schemeClr val="lt1"/>
              </a:solidFill>
            </a:endParaRPr>
          </a:p>
          <a:p>
            <a:pPr indent="0" lvl="0" marL="0" rtl="0" algn="l">
              <a:spcBef>
                <a:spcPts val="1200"/>
              </a:spcBef>
              <a:spcAft>
                <a:spcPts val="0"/>
              </a:spcAft>
              <a:buNone/>
            </a:pPr>
            <a:r>
              <a:rPr lang="es" sz="2240">
                <a:solidFill>
                  <a:schemeClr val="lt1"/>
                </a:solidFill>
              </a:rPr>
              <a:t>Radio de la Tierra: 6.371 km</a:t>
            </a:r>
            <a:endParaRPr sz="2240">
              <a:solidFill>
                <a:schemeClr val="lt1"/>
              </a:solidFill>
            </a:endParaRPr>
          </a:p>
          <a:p>
            <a:pPr indent="0" lvl="0" marL="0" rtl="0" algn="l">
              <a:spcBef>
                <a:spcPts val="1200"/>
              </a:spcBef>
              <a:spcAft>
                <a:spcPts val="0"/>
              </a:spcAft>
              <a:buNone/>
            </a:pPr>
            <a:r>
              <a:t/>
            </a:r>
            <a:endParaRPr sz="2240">
              <a:solidFill>
                <a:schemeClr val="lt1"/>
              </a:solidFill>
            </a:endParaRPr>
          </a:p>
          <a:p>
            <a:pPr indent="0" lvl="0" marL="0" rtl="0" algn="l">
              <a:lnSpc>
                <a:spcPct val="135714"/>
              </a:lnSpc>
              <a:spcBef>
                <a:spcPts val="1200"/>
              </a:spcBef>
              <a:spcAft>
                <a:spcPts val="0"/>
              </a:spcAft>
              <a:buNone/>
            </a:pPr>
            <a:r>
              <a:rPr lang="es" sz="2240">
                <a:solidFill>
                  <a:schemeClr val="lt1"/>
                </a:solidFill>
              </a:rPr>
              <a:t>Density (</a:t>
            </a:r>
            <a:r>
              <a:rPr lang="es" sz="2240">
                <a:solidFill>
                  <a:schemeClr val="lt1"/>
                </a:solidFill>
              </a:rPr>
              <a:t>Kg/m3) </a:t>
            </a:r>
            <a:r>
              <a:rPr lang="es" sz="2240">
                <a:solidFill>
                  <a:schemeClr val="lt1"/>
                </a:solidFill>
              </a:rPr>
              <a:t>= (mass * (5.972*10**24)) / (4/3 * pi * ((radius * 6371000) ** 3))</a:t>
            </a:r>
            <a:endParaRPr sz="1600">
              <a:solidFill>
                <a:schemeClr val="lt1"/>
              </a:solidFill>
            </a:endParaRPr>
          </a:p>
          <a:p>
            <a:pPr indent="0" lvl="0" marL="0" rtl="0" algn="l">
              <a:lnSpc>
                <a:spcPct val="135714"/>
              </a:lnSpc>
              <a:spcBef>
                <a:spcPts val="0"/>
              </a:spcBef>
              <a:spcAft>
                <a:spcPts val="0"/>
              </a:spcAft>
              <a:buNone/>
            </a:pPr>
            <a:r>
              <a:t/>
            </a:r>
            <a:endParaRPr sz="1600">
              <a:solidFill>
                <a:schemeClr val="lt1"/>
              </a:solidFill>
            </a:endParaRPr>
          </a:p>
          <a:p>
            <a:pPr indent="0" lvl="0" marL="0" rtl="0" algn="l">
              <a:lnSpc>
                <a:spcPct val="150000"/>
              </a:lnSpc>
              <a:spcBef>
                <a:spcPts val="0"/>
              </a:spcBef>
              <a:spcAft>
                <a:spcPts val="0"/>
              </a:spcAft>
              <a:buNone/>
            </a:pPr>
            <a:r>
              <a:rPr lang="es" sz="2240">
                <a:solidFill>
                  <a:schemeClr val="lt1"/>
                </a:solidFill>
              </a:rPr>
              <a:t>Log transform features (mass, radius, density, distance and orbital days)</a:t>
            </a:r>
            <a:endParaRPr sz="2240">
              <a:solidFill>
                <a:schemeClr val="lt1"/>
              </a:solidFill>
            </a:endParaRPr>
          </a:p>
          <a:p>
            <a:pPr indent="0" lvl="0" marL="0" rtl="0" algn="l">
              <a:lnSpc>
                <a:spcPct val="135714"/>
              </a:lnSpc>
              <a:spcBef>
                <a:spcPts val="1200"/>
              </a:spcBef>
              <a:spcAft>
                <a:spcPts val="0"/>
              </a:spcAft>
              <a:buNone/>
            </a:pPr>
            <a:r>
              <a:t/>
            </a:r>
            <a:endParaRPr sz="16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40"/>
          <p:cNvSpPr txBox="1"/>
          <p:nvPr>
            <p:ph type="title"/>
          </p:nvPr>
        </p:nvSpPr>
        <p:spPr>
          <a:xfrm>
            <a:off x="683350" y="36405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3600">
                <a:solidFill>
                  <a:schemeClr val="lt1"/>
                </a:solidFill>
                <a:latin typeface="Nunito"/>
                <a:ea typeface="Nunito"/>
                <a:cs typeface="Nunito"/>
                <a:sym typeface="Nunito"/>
              </a:rPr>
              <a:t>Features	Log Features</a:t>
            </a:r>
            <a:endParaRPr sz="3600">
              <a:solidFill>
                <a:schemeClr val="lt1"/>
              </a:solidFill>
              <a:latin typeface="Nunito"/>
              <a:ea typeface="Nunito"/>
              <a:cs typeface="Nunito"/>
              <a:sym typeface="Nunito"/>
            </a:endParaRPr>
          </a:p>
        </p:txBody>
      </p:sp>
      <p:sp>
        <p:nvSpPr>
          <p:cNvPr id="643" name="Google Shape;643;p40"/>
          <p:cNvSpPr txBox="1"/>
          <p:nvPr>
            <p:ph idx="1" type="body"/>
          </p:nvPr>
        </p:nvSpPr>
        <p:spPr>
          <a:xfrm>
            <a:off x="683350" y="1237675"/>
            <a:ext cx="7030500" cy="3139500"/>
          </a:xfrm>
          <a:prstGeom prst="rect">
            <a:avLst/>
          </a:prstGeom>
        </p:spPr>
        <p:txBody>
          <a:bodyPr anchorCtr="0" anchor="t" bIns="91425" lIns="91425" spcFirstLastPara="1" rIns="91425" wrap="square" tIns="91425">
            <a:noAutofit/>
          </a:bodyPr>
          <a:lstStyle/>
          <a:p>
            <a:pPr indent="0" lvl="0" marL="0" marR="0" rtl="0" algn="l">
              <a:lnSpc>
                <a:spcPct val="95000"/>
              </a:lnSpc>
              <a:spcBef>
                <a:spcPts val="0"/>
              </a:spcBef>
              <a:spcAft>
                <a:spcPts val="0"/>
              </a:spcAft>
              <a:buSzPts val="358"/>
              <a:buNone/>
            </a:pPr>
            <a:r>
              <a:rPr lang="es" sz="1620">
                <a:solidFill>
                  <a:schemeClr val="lt1"/>
                </a:solidFill>
              </a:rPr>
              <a:t>distance 				</a:t>
            </a:r>
            <a:r>
              <a:rPr lang="es" sz="1620">
                <a:solidFill>
                  <a:srgbClr val="FFFF00"/>
                </a:solidFill>
              </a:rPr>
              <a:t>log_distance</a:t>
            </a:r>
            <a:r>
              <a:rPr lang="es" sz="1620">
                <a:solidFill>
                  <a:schemeClr val="lt1"/>
                </a:solidFill>
              </a:rPr>
              <a:t>	</a:t>
            </a:r>
            <a:endParaRPr sz="1620">
              <a:solidFill>
                <a:schemeClr val="lt1"/>
              </a:solidFill>
            </a:endParaRPr>
          </a:p>
          <a:p>
            <a:pPr indent="0" lvl="0" marL="0" marR="0" rtl="0" algn="l">
              <a:lnSpc>
                <a:spcPct val="95000"/>
              </a:lnSpc>
              <a:spcBef>
                <a:spcPts val="1200"/>
              </a:spcBef>
              <a:spcAft>
                <a:spcPts val="0"/>
              </a:spcAft>
              <a:buSzPts val="358"/>
              <a:buNone/>
            </a:pPr>
            <a:r>
              <a:rPr lang="es" sz="1620">
                <a:solidFill>
                  <a:srgbClr val="FFFF00"/>
                </a:solidFill>
              </a:rPr>
              <a:t>mass_E	</a:t>
            </a:r>
            <a:r>
              <a:rPr lang="es" sz="1620">
                <a:solidFill>
                  <a:srgbClr val="9FC5E8"/>
                </a:solidFill>
              </a:rPr>
              <a:t>			</a:t>
            </a:r>
            <a:r>
              <a:rPr lang="es" sz="1620">
                <a:solidFill>
                  <a:srgbClr val="FFFF00"/>
                </a:solidFill>
              </a:rPr>
              <a:t>log_mass</a:t>
            </a:r>
            <a:endParaRPr sz="1620">
              <a:solidFill>
                <a:srgbClr val="FFFF00"/>
              </a:solidFill>
            </a:endParaRPr>
          </a:p>
          <a:p>
            <a:pPr indent="0" lvl="0" marL="0" marR="0" rtl="0" algn="l">
              <a:lnSpc>
                <a:spcPct val="95000"/>
              </a:lnSpc>
              <a:spcBef>
                <a:spcPts val="1200"/>
              </a:spcBef>
              <a:spcAft>
                <a:spcPts val="0"/>
              </a:spcAft>
              <a:buSzPts val="358"/>
              <a:buNone/>
            </a:pPr>
            <a:r>
              <a:rPr lang="es" sz="1620">
                <a:solidFill>
                  <a:srgbClr val="FFFF00"/>
                </a:solidFill>
              </a:rPr>
              <a:t>rad</a:t>
            </a:r>
            <a:r>
              <a:rPr lang="es" sz="1620">
                <a:solidFill>
                  <a:srgbClr val="FFFF00"/>
                </a:solidFill>
              </a:rPr>
              <a:t>i</a:t>
            </a:r>
            <a:r>
              <a:rPr lang="es" sz="1620">
                <a:solidFill>
                  <a:srgbClr val="FFFF00"/>
                </a:solidFill>
              </a:rPr>
              <a:t>u</a:t>
            </a:r>
            <a:r>
              <a:rPr lang="es" sz="1620">
                <a:solidFill>
                  <a:srgbClr val="FFFF00"/>
                </a:solidFill>
              </a:rPr>
              <a:t>s</a:t>
            </a:r>
            <a:r>
              <a:rPr lang="es" sz="1620">
                <a:solidFill>
                  <a:srgbClr val="FFFF00"/>
                </a:solidFill>
              </a:rPr>
              <a:t>_E				</a:t>
            </a:r>
            <a:r>
              <a:rPr lang="es" sz="1620">
                <a:solidFill>
                  <a:srgbClr val="FFFF00"/>
                </a:solidFill>
              </a:rPr>
              <a:t>log_radius</a:t>
            </a:r>
            <a:endParaRPr sz="1620">
              <a:solidFill>
                <a:srgbClr val="FFFF00"/>
              </a:solidFill>
            </a:endParaRPr>
          </a:p>
          <a:p>
            <a:pPr indent="0" lvl="0" marL="0" marR="0" rtl="0" algn="l">
              <a:lnSpc>
                <a:spcPct val="95000"/>
              </a:lnSpc>
              <a:spcBef>
                <a:spcPts val="1200"/>
              </a:spcBef>
              <a:spcAft>
                <a:spcPts val="0"/>
              </a:spcAft>
              <a:buSzPts val="358"/>
              <a:buNone/>
            </a:pPr>
            <a:r>
              <a:rPr lang="es" sz="1620">
                <a:solidFill>
                  <a:srgbClr val="FFFF00"/>
                </a:solidFill>
              </a:rPr>
              <a:t>density				log_density</a:t>
            </a:r>
            <a:endParaRPr sz="1620">
              <a:solidFill>
                <a:srgbClr val="FFFF00"/>
              </a:solidFill>
            </a:endParaRPr>
          </a:p>
          <a:p>
            <a:pPr indent="0" lvl="0" marL="0" rtl="0" algn="l">
              <a:lnSpc>
                <a:spcPct val="95000"/>
              </a:lnSpc>
              <a:spcBef>
                <a:spcPts val="1200"/>
              </a:spcBef>
              <a:spcAft>
                <a:spcPts val="0"/>
              </a:spcAft>
              <a:buSzPts val="358"/>
              <a:buNone/>
            </a:pPr>
            <a:r>
              <a:rPr lang="es" sz="1620">
                <a:solidFill>
                  <a:schemeClr val="lt1"/>
                </a:solidFill>
              </a:rPr>
              <a:t>orbital_days			</a:t>
            </a:r>
            <a:r>
              <a:rPr lang="es" sz="1620">
                <a:solidFill>
                  <a:srgbClr val="FFFF00"/>
                </a:solidFill>
              </a:rPr>
              <a:t>log_orbital</a:t>
            </a:r>
            <a:endParaRPr sz="1620">
              <a:solidFill>
                <a:srgbClr val="FFFF00"/>
              </a:solidFill>
            </a:endParaRPr>
          </a:p>
          <a:p>
            <a:pPr indent="0" lvl="0" marL="0" rtl="0" algn="l">
              <a:lnSpc>
                <a:spcPct val="95000"/>
              </a:lnSpc>
              <a:spcBef>
                <a:spcPts val="1200"/>
              </a:spcBef>
              <a:spcAft>
                <a:spcPts val="0"/>
              </a:spcAft>
              <a:buSzPts val="358"/>
              <a:buNone/>
            </a:pPr>
            <a:r>
              <a:rPr lang="es" sz="1620">
                <a:solidFill>
                  <a:schemeClr val="lt1"/>
                </a:solidFill>
              </a:rPr>
              <a:t>discovery_year			</a:t>
            </a:r>
            <a:endParaRPr sz="1620">
              <a:solidFill>
                <a:schemeClr val="lt1"/>
              </a:solidFill>
            </a:endParaRPr>
          </a:p>
          <a:p>
            <a:pPr indent="0" lvl="0" marL="0" rtl="0" algn="l">
              <a:lnSpc>
                <a:spcPct val="95000"/>
              </a:lnSpc>
              <a:spcBef>
                <a:spcPts val="1200"/>
              </a:spcBef>
              <a:spcAft>
                <a:spcPts val="0"/>
              </a:spcAft>
              <a:buSzPts val="358"/>
              <a:buNone/>
            </a:pPr>
            <a:r>
              <a:rPr lang="es" sz="1620">
                <a:solidFill>
                  <a:schemeClr val="lt1"/>
                </a:solidFill>
              </a:rPr>
              <a:t>stellar_magnitude</a:t>
            </a:r>
            <a:endParaRPr sz="1620">
              <a:solidFill>
                <a:schemeClr val="lt1"/>
              </a:solidFill>
            </a:endParaRPr>
          </a:p>
          <a:p>
            <a:pPr indent="0" lvl="0" marL="0" rtl="0" algn="l">
              <a:lnSpc>
                <a:spcPct val="95000"/>
              </a:lnSpc>
              <a:spcBef>
                <a:spcPts val="1200"/>
              </a:spcBef>
              <a:spcAft>
                <a:spcPts val="1200"/>
              </a:spcAft>
              <a:buSzPts val="358"/>
              <a:buNone/>
            </a:pPr>
            <a:r>
              <a:rPr lang="es" sz="1620">
                <a:solidFill>
                  <a:schemeClr val="lt1"/>
                </a:solidFill>
              </a:rPr>
              <a:t>eccentricity			</a:t>
            </a:r>
            <a:endParaRPr sz="1522"/>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4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3600">
                <a:solidFill>
                  <a:schemeClr val="lt1"/>
                </a:solidFill>
                <a:latin typeface="Nunito"/>
                <a:ea typeface="Nunito"/>
                <a:cs typeface="Nunito"/>
                <a:sym typeface="Nunito"/>
              </a:rPr>
              <a:t>Target</a:t>
            </a:r>
            <a:endParaRPr sz="3600">
              <a:solidFill>
                <a:schemeClr val="lt1"/>
              </a:solidFill>
              <a:latin typeface="Nunito"/>
              <a:ea typeface="Nunito"/>
              <a:cs typeface="Nunito"/>
              <a:sym typeface="Nunito"/>
            </a:endParaRPr>
          </a:p>
        </p:txBody>
      </p:sp>
      <p:sp>
        <p:nvSpPr>
          <p:cNvPr id="649" name="Google Shape;649;p41"/>
          <p:cNvSpPr txBox="1"/>
          <p:nvPr>
            <p:ph idx="1" type="body"/>
          </p:nvPr>
        </p:nvSpPr>
        <p:spPr>
          <a:xfrm>
            <a:off x="1303800" y="1597875"/>
            <a:ext cx="7030500" cy="25416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s" sz="1620">
                <a:solidFill>
                  <a:schemeClr val="lt1"/>
                </a:solidFill>
              </a:rPr>
              <a:t>Planet Encode:</a:t>
            </a:r>
            <a:endParaRPr sz="1620">
              <a:solidFill>
                <a:schemeClr val="lt1"/>
              </a:solidFill>
            </a:endParaRPr>
          </a:p>
          <a:p>
            <a:pPr indent="-331470" lvl="0" marL="457200" rtl="0" algn="l">
              <a:lnSpc>
                <a:spcPct val="135714"/>
              </a:lnSpc>
              <a:spcBef>
                <a:spcPts val="0"/>
              </a:spcBef>
              <a:spcAft>
                <a:spcPts val="0"/>
              </a:spcAft>
              <a:buClr>
                <a:schemeClr val="lt1"/>
              </a:buClr>
              <a:buSzPts val="1620"/>
              <a:buChar char="●"/>
            </a:pPr>
            <a:r>
              <a:rPr lang="es" sz="1620">
                <a:solidFill>
                  <a:schemeClr val="lt1"/>
                </a:solidFill>
              </a:rPr>
              <a:t>    Gas Giant: 3</a:t>
            </a:r>
            <a:endParaRPr sz="1620">
              <a:solidFill>
                <a:schemeClr val="lt1"/>
              </a:solidFill>
            </a:endParaRPr>
          </a:p>
          <a:p>
            <a:pPr indent="-331470" lvl="0" marL="457200" rtl="0" algn="l">
              <a:lnSpc>
                <a:spcPct val="135714"/>
              </a:lnSpc>
              <a:spcBef>
                <a:spcPts val="0"/>
              </a:spcBef>
              <a:spcAft>
                <a:spcPts val="0"/>
              </a:spcAft>
              <a:buClr>
                <a:schemeClr val="lt1"/>
              </a:buClr>
              <a:buSzPts val="1620"/>
              <a:buChar char="●"/>
            </a:pPr>
            <a:r>
              <a:rPr lang="es" sz="1620">
                <a:solidFill>
                  <a:schemeClr val="lt1"/>
                </a:solidFill>
              </a:rPr>
              <a:t>    Neptune-like: 2</a:t>
            </a:r>
            <a:endParaRPr sz="1620">
              <a:solidFill>
                <a:schemeClr val="lt1"/>
              </a:solidFill>
            </a:endParaRPr>
          </a:p>
          <a:p>
            <a:pPr indent="-331470" lvl="0" marL="457200" rtl="0" algn="l">
              <a:lnSpc>
                <a:spcPct val="135714"/>
              </a:lnSpc>
              <a:spcBef>
                <a:spcPts val="0"/>
              </a:spcBef>
              <a:spcAft>
                <a:spcPts val="0"/>
              </a:spcAft>
              <a:buClr>
                <a:schemeClr val="lt1"/>
              </a:buClr>
              <a:buSzPts val="1620"/>
              <a:buChar char="●"/>
            </a:pPr>
            <a:r>
              <a:rPr lang="es" sz="1620">
                <a:solidFill>
                  <a:schemeClr val="lt1"/>
                </a:solidFill>
              </a:rPr>
              <a:t>    Super Earth: 1</a:t>
            </a:r>
            <a:endParaRPr sz="1620">
              <a:solidFill>
                <a:schemeClr val="lt1"/>
              </a:solidFill>
            </a:endParaRPr>
          </a:p>
          <a:p>
            <a:pPr indent="-331470" lvl="0" marL="457200" rtl="0" algn="l">
              <a:lnSpc>
                <a:spcPct val="135714"/>
              </a:lnSpc>
              <a:spcBef>
                <a:spcPts val="0"/>
              </a:spcBef>
              <a:spcAft>
                <a:spcPts val="0"/>
              </a:spcAft>
              <a:buClr>
                <a:schemeClr val="lt1"/>
              </a:buClr>
              <a:buSzPts val="1620"/>
              <a:buChar char="●"/>
            </a:pPr>
            <a:r>
              <a:rPr lang="es" sz="1620">
                <a:solidFill>
                  <a:schemeClr val="lt1"/>
                </a:solidFill>
              </a:rPr>
              <a:t>    Terrestrial: 0</a:t>
            </a:r>
            <a:endParaRPr sz="1050">
              <a:solidFill>
                <a:srgbClr val="D4D4D4"/>
              </a:solidFill>
              <a:highlight>
                <a:srgbClr val="1E1E1E"/>
              </a:highlight>
              <a:latin typeface="Courier New"/>
              <a:ea typeface="Courier New"/>
              <a:cs typeface="Courier New"/>
              <a:sym typeface="Courier New"/>
            </a:endParaRPr>
          </a:p>
          <a:p>
            <a:pPr indent="0" lvl="0" marL="0" rtl="0" algn="l">
              <a:lnSpc>
                <a:spcPct val="95000"/>
              </a:lnSpc>
              <a:spcBef>
                <a:spcPts val="0"/>
              </a:spcBef>
              <a:spcAft>
                <a:spcPts val="1200"/>
              </a:spcAft>
              <a:buClr>
                <a:srgbClr val="000000"/>
              </a:buClr>
              <a:buSzPts val="358"/>
              <a:buFont typeface="Arial"/>
              <a:buNone/>
            </a:pPr>
            <a:r>
              <a:t/>
            </a:r>
            <a:endParaRPr sz="162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4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s" sz="3600">
                <a:solidFill>
                  <a:schemeClr val="lt1"/>
                </a:solidFill>
                <a:latin typeface="Nunito"/>
                <a:ea typeface="Nunito"/>
                <a:cs typeface="Nunito"/>
                <a:sym typeface="Nunito"/>
              </a:rPr>
              <a:t>SELECTION MODEL</a:t>
            </a:r>
            <a:endParaRPr sz="3600">
              <a:solidFill>
                <a:schemeClr val="lt1"/>
              </a:solidFill>
              <a:latin typeface="Nunito"/>
              <a:ea typeface="Nunito"/>
              <a:cs typeface="Nunito"/>
              <a:sym typeface="Nunito"/>
            </a:endParaRPr>
          </a:p>
        </p:txBody>
      </p:sp>
      <p:sp>
        <p:nvSpPr>
          <p:cNvPr id="655" name="Google Shape;655;p42"/>
          <p:cNvSpPr txBox="1"/>
          <p:nvPr>
            <p:ph idx="1" type="body"/>
          </p:nvPr>
        </p:nvSpPr>
        <p:spPr>
          <a:xfrm>
            <a:off x="1303800" y="1458800"/>
            <a:ext cx="7030500" cy="25416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s" sz="1600">
                <a:solidFill>
                  <a:srgbClr val="FFFF00"/>
                </a:solidFill>
              </a:rPr>
              <a:t>Random Forest</a:t>
            </a:r>
            <a:r>
              <a:rPr lang="es" sz="1600">
                <a:solidFill>
                  <a:schemeClr val="lt1"/>
                </a:solidFill>
              </a:rPr>
              <a:t>				</a:t>
            </a:r>
            <a:r>
              <a:rPr lang="es" sz="1600">
                <a:solidFill>
                  <a:srgbClr val="FFFF00"/>
                </a:solidFill>
              </a:rPr>
              <a:t>XGBoost</a:t>
            </a:r>
            <a:endParaRPr sz="1600">
              <a:solidFill>
                <a:srgbClr val="FFFF00"/>
              </a:solidFill>
            </a:endParaRPr>
          </a:p>
          <a:p>
            <a:pPr indent="0" lvl="0" marL="0" marR="0" rtl="0" algn="l">
              <a:lnSpc>
                <a:spcPct val="115000"/>
              </a:lnSpc>
              <a:spcBef>
                <a:spcPts val="1200"/>
              </a:spcBef>
              <a:spcAft>
                <a:spcPts val="0"/>
              </a:spcAft>
              <a:buNone/>
            </a:pPr>
            <a:r>
              <a:rPr lang="es" sz="1600">
                <a:solidFill>
                  <a:schemeClr val="lt1"/>
                </a:solidFill>
              </a:rPr>
              <a:t>Cat Boost						Ada Boost</a:t>
            </a:r>
            <a:endParaRPr sz="1600">
              <a:solidFill>
                <a:schemeClr val="lt1"/>
              </a:solidFill>
            </a:endParaRPr>
          </a:p>
          <a:p>
            <a:pPr indent="0" lvl="0" marL="0" marR="0" rtl="0" algn="l">
              <a:lnSpc>
                <a:spcPct val="115000"/>
              </a:lnSpc>
              <a:spcBef>
                <a:spcPts val="1200"/>
              </a:spcBef>
              <a:spcAft>
                <a:spcPts val="0"/>
              </a:spcAft>
              <a:buNone/>
            </a:pPr>
            <a:r>
              <a:rPr lang="es" sz="1600">
                <a:solidFill>
                  <a:schemeClr val="lt1"/>
                </a:solidFill>
              </a:rPr>
              <a:t>Decision Tree Classifier			Logistic </a:t>
            </a:r>
            <a:r>
              <a:rPr lang="es" sz="1600">
                <a:solidFill>
                  <a:schemeClr val="lt1"/>
                </a:solidFill>
              </a:rPr>
              <a:t>Regression</a:t>
            </a:r>
            <a:endParaRPr sz="1600">
              <a:solidFill>
                <a:schemeClr val="lt1"/>
              </a:solidFill>
            </a:endParaRPr>
          </a:p>
          <a:p>
            <a:pPr indent="0" lvl="0" marL="0" marR="0" rtl="0" algn="l">
              <a:lnSpc>
                <a:spcPct val="115000"/>
              </a:lnSpc>
              <a:spcBef>
                <a:spcPts val="1200"/>
              </a:spcBef>
              <a:spcAft>
                <a:spcPts val="0"/>
              </a:spcAft>
              <a:buNone/>
            </a:pPr>
            <a:r>
              <a:rPr lang="es" sz="1600">
                <a:solidFill>
                  <a:schemeClr val="lt1"/>
                </a:solidFill>
              </a:rPr>
              <a:t>Lightgbm						Gradient Boosting</a:t>
            </a:r>
            <a:endParaRPr sz="1600">
              <a:solidFill>
                <a:schemeClr val="lt1"/>
              </a:solidFill>
            </a:endParaRPr>
          </a:p>
          <a:p>
            <a:pPr indent="0" lvl="0" marL="0" marR="0" rtl="0" algn="l">
              <a:lnSpc>
                <a:spcPct val="115000"/>
              </a:lnSpc>
              <a:spcBef>
                <a:spcPts val="1200"/>
              </a:spcBef>
              <a:spcAft>
                <a:spcPts val="0"/>
              </a:spcAft>
              <a:buNone/>
            </a:pPr>
            <a:r>
              <a:rPr lang="es" sz="1600">
                <a:solidFill>
                  <a:schemeClr val="lt1"/>
                </a:solidFill>
              </a:rPr>
              <a:t>Multi Layer Perceptron			Deep Learning Model</a:t>
            </a:r>
            <a:endParaRPr sz="1600">
              <a:solidFill>
                <a:schemeClr val="lt1"/>
              </a:solidFill>
            </a:endParaRPr>
          </a:p>
          <a:p>
            <a:pPr indent="0" lvl="0" marL="0" marR="0" rtl="0" algn="l">
              <a:lnSpc>
                <a:spcPct val="115000"/>
              </a:lnSpc>
              <a:spcBef>
                <a:spcPts val="1200"/>
              </a:spcBef>
              <a:spcAft>
                <a:spcPts val="1200"/>
              </a:spcAft>
              <a:buNone/>
            </a:pPr>
            <a:r>
              <a:rPr lang="es" sz="1600">
                <a:solidFill>
                  <a:srgbClr val="FFFF00"/>
                </a:solidFill>
              </a:rPr>
              <a:t>Voting(RF+XGB)</a:t>
            </a:r>
            <a:endParaRPr sz="1600">
              <a:solidFill>
                <a:srgbClr val="FFFF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43"/>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solidFill>
                  <a:schemeClr val="lt1"/>
                </a:solidFill>
              </a:rPr>
              <a:t>Deep Learning</a:t>
            </a:r>
            <a:endParaRPr>
              <a:solidFill>
                <a:schemeClr val="lt1"/>
              </a:solidFill>
            </a:endParaRPr>
          </a:p>
          <a:p>
            <a:pPr indent="0" lvl="0" marL="0" rtl="0" algn="l">
              <a:spcBef>
                <a:spcPts val="0"/>
              </a:spcBef>
              <a:spcAft>
                <a:spcPts val="0"/>
              </a:spcAft>
              <a:buNone/>
            </a:pPr>
            <a:r>
              <a:rPr lang="es">
                <a:solidFill>
                  <a:schemeClr val="lt1"/>
                </a:solidFill>
              </a:rPr>
              <a:t>Accuracy: 97,5%</a:t>
            </a:r>
            <a:endParaRPr>
              <a:solidFill>
                <a:schemeClr val="lt1"/>
              </a:solidFill>
            </a:endParaRPr>
          </a:p>
        </p:txBody>
      </p:sp>
      <p:pic>
        <p:nvPicPr>
          <p:cNvPr id="661" name="Google Shape;661;p43"/>
          <p:cNvPicPr preferRelativeResize="0"/>
          <p:nvPr/>
        </p:nvPicPr>
        <p:blipFill>
          <a:blip r:embed="rId3">
            <a:alphaModFix/>
          </a:blip>
          <a:stretch>
            <a:fillRect/>
          </a:stretch>
        </p:blipFill>
        <p:spPr>
          <a:xfrm>
            <a:off x="1303800" y="4455150"/>
            <a:ext cx="5158403" cy="556925"/>
          </a:xfrm>
          <a:prstGeom prst="rect">
            <a:avLst/>
          </a:prstGeom>
          <a:noFill/>
          <a:ln>
            <a:noFill/>
          </a:ln>
        </p:spPr>
      </p:pic>
      <p:pic>
        <p:nvPicPr>
          <p:cNvPr id="662" name="Google Shape;662;p43"/>
          <p:cNvPicPr preferRelativeResize="0"/>
          <p:nvPr/>
        </p:nvPicPr>
        <p:blipFill>
          <a:blip r:embed="rId4">
            <a:alphaModFix/>
          </a:blip>
          <a:stretch>
            <a:fillRect/>
          </a:stretch>
        </p:blipFill>
        <p:spPr>
          <a:xfrm>
            <a:off x="1303800" y="1673275"/>
            <a:ext cx="3745299" cy="25524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66" name="Shape 666"/>
        <p:cNvGrpSpPr/>
        <p:nvPr/>
      </p:nvGrpSpPr>
      <p:grpSpPr>
        <a:xfrm>
          <a:off x="0" y="0"/>
          <a:ext cx="0" cy="0"/>
          <a:chOff x="0" y="0"/>
          <a:chExt cx="0" cy="0"/>
        </a:xfrm>
      </p:grpSpPr>
      <p:sp>
        <p:nvSpPr>
          <p:cNvPr id="667" name="Google Shape;667;p44"/>
          <p:cNvSpPr txBox="1"/>
          <p:nvPr/>
        </p:nvSpPr>
        <p:spPr>
          <a:xfrm>
            <a:off x="2236175" y="87775"/>
            <a:ext cx="4030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2400">
                <a:solidFill>
                  <a:schemeClr val="lt1"/>
                </a:solidFill>
                <a:latin typeface="Nunito"/>
                <a:ea typeface="Nunito"/>
                <a:cs typeface="Nunito"/>
                <a:sym typeface="Nunito"/>
              </a:rPr>
              <a:t>TRAINING</a:t>
            </a:r>
            <a:endParaRPr b="1" sz="2400">
              <a:solidFill>
                <a:schemeClr val="lt1"/>
              </a:solidFill>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27"/>
          <p:cNvSpPr txBox="1"/>
          <p:nvPr>
            <p:ph type="title"/>
          </p:nvPr>
        </p:nvSpPr>
        <p:spPr>
          <a:xfrm>
            <a:off x="311700" y="751700"/>
            <a:ext cx="6721500" cy="1007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I</a:t>
            </a:r>
            <a:r>
              <a:rPr lang="es"/>
              <a:t>NDEX</a:t>
            </a:r>
            <a:endParaRPr/>
          </a:p>
        </p:txBody>
      </p:sp>
      <p:sp>
        <p:nvSpPr>
          <p:cNvPr id="561" name="Google Shape;561;p27"/>
          <p:cNvSpPr txBox="1"/>
          <p:nvPr>
            <p:ph idx="1" type="body"/>
          </p:nvPr>
        </p:nvSpPr>
        <p:spPr>
          <a:xfrm>
            <a:off x="311700" y="2069750"/>
            <a:ext cx="8520600" cy="2882700"/>
          </a:xfrm>
          <a:prstGeom prst="rect">
            <a:avLst/>
          </a:prstGeom>
        </p:spPr>
        <p:txBody>
          <a:bodyPr anchorCtr="0" anchor="t" bIns="91425" lIns="91425" spcFirstLastPara="1" rIns="91425" wrap="square" tIns="91425">
            <a:normAutofit fontScale="85000" lnSpcReduction="20000"/>
          </a:bodyPr>
          <a:lstStyle/>
          <a:p>
            <a:pPr indent="-325755" lvl="0" marL="457200" rtl="0" algn="l">
              <a:lnSpc>
                <a:spcPct val="135714"/>
              </a:lnSpc>
              <a:spcBef>
                <a:spcPts val="0"/>
              </a:spcBef>
              <a:spcAft>
                <a:spcPts val="0"/>
              </a:spcAft>
              <a:buClr>
                <a:srgbClr val="212121"/>
              </a:buClr>
              <a:buSzPct val="100000"/>
              <a:buChar char="●"/>
            </a:pPr>
            <a:r>
              <a:rPr lang="es">
                <a:solidFill>
                  <a:srgbClr val="212121"/>
                </a:solidFill>
              </a:rPr>
              <a:t>Objective</a:t>
            </a:r>
            <a:endParaRPr>
              <a:solidFill>
                <a:srgbClr val="212121"/>
              </a:solidFill>
            </a:endParaRPr>
          </a:p>
          <a:p>
            <a:pPr indent="-325755" lvl="0" marL="457200" rtl="0" algn="l">
              <a:lnSpc>
                <a:spcPct val="135714"/>
              </a:lnSpc>
              <a:spcBef>
                <a:spcPts val="0"/>
              </a:spcBef>
              <a:spcAft>
                <a:spcPts val="0"/>
              </a:spcAft>
              <a:buClr>
                <a:srgbClr val="212121"/>
              </a:buClr>
              <a:buSzPct val="100000"/>
              <a:buChar char="●"/>
            </a:pPr>
            <a:r>
              <a:rPr lang="es">
                <a:solidFill>
                  <a:srgbClr val="212121"/>
                </a:solidFill>
              </a:rPr>
              <a:t>Data Acquisition</a:t>
            </a:r>
            <a:endParaRPr>
              <a:solidFill>
                <a:srgbClr val="212121"/>
              </a:solidFill>
            </a:endParaRPr>
          </a:p>
          <a:p>
            <a:pPr indent="-325755" lvl="0" marL="457200" rtl="0" algn="l">
              <a:lnSpc>
                <a:spcPct val="135714"/>
              </a:lnSpc>
              <a:spcBef>
                <a:spcPts val="0"/>
              </a:spcBef>
              <a:spcAft>
                <a:spcPts val="0"/>
              </a:spcAft>
              <a:buClr>
                <a:srgbClr val="212121"/>
              </a:buClr>
              <a:buSzPct val="100000"/>
              <a:buChar char="●"/>
            </a:pPr>
            <a:r>
              <a:rPr lang="es">
                <a:solidFill>
                  <a:srgbClr val="212121"/>
                </a:solidFill>
              </a:rPr>
              <a:t>Data Exploration</a:t>
            </a:r>
            <a:endParaRPr>
              <a:solidFill>
                <a:srgbClr val="212121"/>
              </a:solidFill>
            </a:endParaRPr>
          </a:p>
          <a:p>
            <a:pPr indent="-325755" lvl="0" marL="457200" rtl="0" algn="l">
              <a:lnSpc>
                <a:spcPct val="135714"/>
              </a:lnSpc>
              <a:spcBef>
                <a:spcPts val="0"/>
              </a:spcBef>
              <a:spcAft>
                <a:spcPts val="0"/>
              </a:spcAft>
              <a:buClr>
                <a:srgbClr val="212121"/>
              </a:buClr>
              <a:buSzPct val="100000"/>
              <a:buChar char="●"/>
            </a:pPr>
            <a:r>
              <a:rPr lang="es">
                <a:solidFill>
                  <a:srgbClr val="212121"/>
                </a:solidFill>
              </a:rPr>
              <a:t>Data Preparation</a:t>
            </a:r>
            <a:endParaRPr>
              <a:solidFill>
                <a:srgbClr val="212121"/>
              </a:solidFill>
            </a:endParaRPr>
          </a:p>
          <a:p>
            <a:pPr indent="-325755" lvl="0" marL="457200" rtl="0" algn="l">
              <a:lnSpc>
                <a:spcPct val="135714"/>
              </a:lnSpc>
              <a:spcBef>
                <a:spcPts val="0"/>
              </a:spcBef>
              <a:spcAft>
                <a:spcPts val="0"/>
              </a:spcAft>
              <a:buClr>
                <a:srgbClr val="212121"/>
              </a:buClr>
              <a:buSzPct val="100000"/>
              <a:buChar char="●"/>
            </a:pPr>
            <a:r>
              <a:rPr lang="es">
                <a:solidFill>
                  <a:srgbClr val="212121"/>
                </a:solidFill>
              </a:rPr>
              <a:t>Feature engineering</a:t>
            </a:r>
            <a:endParaRPr>
              <a:solidFill>
                <a:srgbClr val="212121"/>
              </a:solidFill>
            </a:endParaRPr>
          </a:p>
          <a:p>
            <a:pPr indent="-325755" lvl="0" marL="457200" rtl="0" algn="l">
              <a:lnSpc>
                <a:spcPct val="135714"/>
              </a:lnSpc>
              <a:spcBef>
                <a:spcPts val="0"/>
              </a:spcBef>
              <a:spcAft>
                <a:spcPts val="0"/>
              </a:spcAft>
              <a:buClr>
                <a:srgbClr val="212121"/>
              </a:buClr>
              <a:buSzPct val="100000"/>
              <a:buChar char="●"/>
            </a:pPr>
            <a:r>
              <a:rPr lang="es">
                <a:solidFill>
                  <a:srgbClr val="212121"/>
                </a:solidFill>
              </a:rPr>
              <a:t>Selection Model</a:t>
            </a:r>
            <a:endParaRPr>
              <a:solidFill>
                <a:srgbClr val="212121"/>
              </a:solidFill>
            </a:endParaRPr>
          </a:p>
          <a:p>
            <a:pPr indent="-325755" lvl="0" marL="457200" rtl="0" algn="l">
              <a:lnSpc>
                <a:spcPct val="135714"/>
              </a:lnSpc>
              <a:spcBef>
                <a:spcPts val="0"/>
              </a:spcBef>
              <a:spcAft>
                <a:spcPts val="0"/>
              </a:spcAft>
              <a:buClr>
                <a:srgbClr val="212121"/>
              </a:buClr>
              <a:buSzPct val="100000"/>
              <a:buChar char="●"/>
            </a:pPr>
            <a:r>
              <a:rPr lang="es">
                <a:solidFill>
                  <a:srgbClr val="212121"/>
                </a:solidFill>
              </a:rPr>
              <a:t>Results</a:t>
            </a:r>
            <a:endParaRPr>
              <a:solidFill>
                <a:srgbClr val="212121"/>
              </a:solidFill>
            </a:endParaRPr>
          </a:p>
          <a:p>
            <a:pPr indent="-325755" lvl="0" marL="457200" rtl="0" algn="l">
              <a:lnSpc>
                <a:spcPct val="135714"/>
              </a:lnSpc>
              <a:spcBef>
                <a:spcPts val="0"/>
              </a:spcBef>
              <a:spcAft>
                <a:spcPts val="0"/>
              </a:spcAft>
              <a:buClr>
                <a:srgbClr val="212121"/>
              </a:buClr>
              <a:buSzPct val="100000"/>
              <a:buChar char="●"/>
            </a:pPr>
            <a:r>
              <a:rPr lang="es">
                <a:solidFill>
                  <a:srgbClr val="212121"/>
                </a:solidFill>
              </a:rPr>
              <a:t>Feature Importance</a:t>
            </a:r>
            <a:endParaRPr>
              <a:solidFill>
                <a:srgbClr val="212121"/>
              </a:solidFill>
            </a:endParaRPr>
          </a:p>
          <a:p>
            <a:pPr indent="-325755" lvl="0" marL="457200" rtl="0" algn="l">
              <a:lnSpc>
                <a:spcPct val="135714"/>
              </a:lnSpc>
              <a:spcBef>
                <a:spcPts val="0"/>
              </a:spcBef>
              <a:spcAft>
                <a:spcPts val="0"/>
              </a:spcAft>
              <a:buClr>
                <a:srgbClr val="212121"/>
              </a:buClr>
              <a:buSzPct val="100000"/>
              <a:buChar char="●"/>
            </a:pPr>
            <a:r>
              <a:rPr lang="es">
                <a:solidFill>
                  <a:srgbClr val="212121"/>
                </a:solidFill>
              </a:rPr>
              <a:t>Conclusion</a:t>
            </a:r>
            <a:endParaRPr>
              <a:solidFill>
                <a:srgbClr val="212121"/>
              </a:solidFill>
            </a:endParaRPr>
          </a:p>
          <a:p>
            <a:pPr indent="0" lvl="0" marL="0" rtl="0" algn="l">
              <a:lnSpc>
                <a:spcPct val="135714"/>
              </a:lnSpc>
              <a:spcBef>
                <a:spcPts val="0"/>
              </a:spcBef>
              <a:spcAft>
                <a:spcPts val="0"/>
              </a:spcAft>
              <a:buNone/>
            </a:pPr>
            <a:r>
              <a:t/>
            </a:r>
            <a:endParaRPr>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4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3600">
                <a:solidFill>
                  <a:schemeClr val="lt1"/>
                </a:solidFill>
                <a:latin typeface="Nunito"/>
                <a:ea typeface="Nunito"/>
                <a:cs typeface="Nunito"/>
                <a:sym typeface="Nunito"/>
              </a:rPr>
              <a:t>VOTING (RF+XGB)</a:t>
            </a:r>
            <a:endParaRPr sz="3600">
              <a:solidFill>
                <a:schemeClr val="lt1"/>
              </a:solidFill>
              <a:latin typeface="Nunito"/>
              <a:ea typeface="Nunito"/>
              <a:cs typeface="Nunito"/>
              <a:sym typeface="Nunito"/>
            </a:endParaRPr>
          </a:p>
        </p:txBody>
      </p:sp>
      <p:sp>
        <p:nvSpPr>
          <p:cNvPr id="673" name="Google Shape;673;p45"/>
          <p:cNvSpPr txBox="1"/>
          <p:nvPr>
            <p:ph idx="1" type="body"/>
          </p:nvPr>
        </p:nvSpPr>
        <p:spPr>
          <a:xfrm>
            <a:off x="1303800" y="1720925"/>
            <a:ext cx="4871100" cy="31965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s" sz="1800" u="sng">
                <a:solidFill>
                  <a:schemeClr val="lt1"/>
                </a:solidFill>
              </a:rPr>
              <a:t>Random Forest			</a:t>
            </a:r>
            <a:r>
              <a:rPr lang="es" sz="1800" u="sng">
                <a:solidFill>
                  <a:schemeClr val="lt1"/>
                </a:solidFill>
              </a:rPr>
              <a:t>XGBoost</a:t>
            </a:r>
            <a:endParaRPr sz="1800" u="sng">
              <a:solidFill>
                <a:schemeClr val="lt1"/>
              </a:solidFill>
            </a:endParaRPr>
          </a:p>
          <a:p>
            <a:pPr indent="0" lvl="0" marL="0" marR="0" rtl="0" algn="l">
              <a:lnSpc>
                <a:spcPct val="115000"/>
              </a:lnSpc>
              <a:spcBef>
                <a:spcPts val="1200"/>
              </a:spcBef>
              <a:spcAft>
                <a:spcPts val="0"/>
              </a:spcAft>
              <a:buNone/>
            </a:pPr>
            <a:r>
              <a:rPr lang="es" sz="1600">
                <a:solidFill>
                  <a:schemeClr val="lt1"/>
                </a:solidFill>
              </a:rPr>
              <a:t>random_state = 42			</a:t>
            </a:r>
            <a:r>
              <a:rPr lang="es" sz="1600">
                <a:solidFill>
                  <a:schemeClr val="lt1"/>
                </a:solidFill>
              </a:rPr>
              <a:t>random_state = 42</a:t>
            </a:r>
            <a:endParaRPr sz="1600">
              <a:solidFill>
                <a:schemeClr val="lt1"/>
              </a:solidFill>
            </a:endParaRPr>
          </a:p>
          <a:p>
            <a:pPr indent="0" lvl="0" marL="0" rtl="0" algn="l">
              <a:spcBef>
                <a:spcPts val="1200"/>
              </a:spcBef>
              <a:spcAft>
                <a:spcPts val="0"/>
              </a:spcAft>
              <a:buNone/>
            </a:pPr>
            <a:r>
              <a:rPr lang="es" sz="1600">
                <a:solidFill>
                  <a:schemeClr val="lt1"/>
                </a:solidFill>
              </a:rPr>
              <a:t>n_estimators = 500</a:t>
            </a:r>
            <a:endParaRPr sz="1600">
              <a:solidFill>
                <a:schemeClr val="lt1"/>
              </a:solidFill>
            </a:endParaRPr>
          </a:p>
          <a:p>
            <a:pPr indent="0" lvl="0" marL="0" rtl="0" algn="l">
              <a:spcBef>
                <a:spcPts val="1200"/>
              </a:spcBef>
              <a:spcAft>
                <a:spcPts val="0"/>
              </a:spcAft>
              <a:buNone/>
            </a:pPr>
            <a:r>
              <a:rPr lang="es" sz="1600">
                <a:solidFill>
                  <a:schemeClr val="lt1"/>
                </a:solidFill>
              </a:rPr>
              <a:t>max_leaf_nodes = 16</a:t>
            </a:r>
            <a:endParaRPr sz="1600">
              <a:solidFill>
                <a:schemeClr val="lt1"/>
              </a:solidFill>
            </a:endParaRPr>
          </a:p>
          <a:p>
            <a:pPr indent="0" lvl="0" marL="0" marR="0" rtl="0" algn="l">
              <a:lnSpc>
                <a:spcPct val="115000"/>
              </a:lnSpc>
              <a:spcBef>
                <a:spcPts val="1200"/>
              </a:spcBef>
              <a:spcAft>
                <a:spcPts val="0"/>
              </a:spcAft>
              <a:buNone/>
            </a:pPr>
            <a:r>
              <a:t/>
            </a:r>
            <a:endParaRPr sz="1600">
              <a:solidFill>
                <a:schemeClr val="lt1"/>
              </a:solidFill>
            </a:endParaRPr>
          </a:p>
          <a:p>
            <a:pPr indent="0" lvl="0" marL="0" marR="0" rtl="0" algn="l">
              <a:lnSpc>
                <a:spcPct val="115000"/>
              </a:lnSpc>
              <a:spcBef>
                <a:spcPts val="1200"/>
              </a:spcBef>
              <a:spcAft>
                <a:spcPts val="0"/>
              </a:spcAft>
              <a:buNone/>
            </a:pPr>
            <a:r>
              <a:t/>
            </a:r>
            <a:endParaRPr sz="1800" u="sng">
              <a:solidFill>
                <a:schemeClr val="lt1"/>
              </a:solidFill>
            </a:endParaRPr>
          </a:p>
          <a:p>
            <a:pPr indent="0" lvl="0" marL="0" marR="0" rtl="0" algn="l">
              <a:lnSpc>
                <a:spcPct val="115000"/>
              </a:lnSpc>
              <a:spcBef>
                <a:spcPts val="1200"/>
              </a:spcBef>
              <a:spcAft>
                <a:spcPts val="1200"/>
              </a:spcAft>
              <a:buNone/>
            </a:pPr>
            <a:r>
              <a:t/>
            </a:r>
            <a:endParaRPr sz="1600">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4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s" sz="3600">
                <a:solidFill>
                  <a:schemeClr val="lt1"/>
                </a:solidFill>
                <a:latin typeface="Nunito"/>
                <a:ea typeface="Nunito"/>
                <a:cs typeface="Nunito"/>
                <a:sym typeface="Nunito"/>
              </a:rPr>
              <a:t>Results</a:t>
            </a:r>
            <a:endParaRPr>
              <a:solidFill>
                <a:schemeClr val="lt1"/>
              </a:solidFill>
            </a:endParaRPr>
          </a:p>
        </p:txBody>
      </p:sp>
      <p:sp>
        <p:nvSpPr>
          <p:cNvPr id="679" name="Google Shape;679;p46"/>
          <p:cNvSpPr txBox="1"/>
          <p:nvPr>
            <p:ph idx="1" type="body"/>
          </p:nvPr>
        </p:nvSpPr>
        <p:spPr>
          <a:xfrm>
            <a:off x="3316850" y="1990063"/>
            <a:ext cx="3447600" cy="2541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s" sz="2500">
                <a:solidFill>
                  <a:schemeClr val="lt1"/>
                </a:solidFill>
              </a:rPr>
              <a:t>Terrestrial Planets</a:t>
            </a:r>
            <a:endParaRPr sz="2500">
              <a:solidFill>
                <a:schemeClr val="lt1"/>
              </a:solidFill>
            </a:endParaRPr>
          </a:p>
          <a:p>
            <a:pPr indent="0" lvl="0" marL="0" marR="0" rtl="0" algn="l">
              <a:lnSpc>
                <a:spcPct val="115000"/>
              </a:lnSpc>
              <a:spcBef>
                <a:spcPts val="1200"/>
              </a:spcBef>
              <a:spcAft>
                <a:spcPts val="0"/>
              </a:spcAft>
              <a:buNone/>
            </a:pPr>
            <a:r>
              <a:rPr lang="es" sz="1600">
                <a:solidFill>
                  <a:schemeClr val="lt1"/>
                </a:solidFill>
              </a:rPr>
              <a:t>Total: 42</a:t>
            </a:r>
            <a:endParaRPr sz="1600">
              <a:solidFill>
                <a:schemeClr val="lt1"/>
              </a:solidFill>
            </a:endParaRPr>
          </a:p>
          <a:p>
            <a:pPr indent="0" lvl="0" marL="0" marR="0" rtl="0" algn="l">
              <a:lnSpc>
                <a:spcPct val="115000"/>
              </a:lnSpc>
              <a:spcBef>
                <a:spcPts val="1200"/>
              </a:spcBef>
              <a:spcAft>
                <a:spcPts val="0"/>
              </a:spcAft>
              <a:buNone/>
            </a:pPr>
            <a:r>
              <a:rPr lang="es" sz="1600">
                <a:solidFill>
                  <a:schemeClr val="lt1"/>
                </a:solidFill>
              </a:rPr>
              <a:t>Classified as Terrestrial</a:t>
            </a:r>
            <a:r>
              <a:rPr lang="es" sz="1600">
                <a:solidFill>
                  <a:schemeClr val="lt1"/>
                </a:solidFill>
              </a:rPr>
              <a:t>: 41</a:t>
            </a:r>
            <a:endParaRPr sz="1600">
              <a:solidFill>
                <a:schemeClr val="lt1"/>
              </a:solidFill>
            </a:endParaRPr>
          </a:p>
          <a:p>
            <a:pPr indent="0" lvl="0" marL="0" marR="0" rtl="0" algn="l">
              <a:lnSpc>
                <a:spcPct val="115000"/>
              </a:lnSpc>
              <a:spcBef>
                <a:spcPts val="1200"/>
              </a:spcBef>
              <a:spcAft>
                <a:spcPts val="0"/>
              </a:spcAft>
              <a:buNone/>
            </a:pPr>
            <a:r>
              <a:rPr lang="es" sz="1600">
                <a:solidFill>
                  <a:schemeClr val="lt1"/>
                </a:solidFill>
              </a:rPr>
              <a:t>Classified as Super-Earth: 1</a:t>
            </a:r>
            <a:endParaRPr sz="1600">
              <a:solidFill>
                <a:schemeClr val="lt1"/>
              </a:solidFill>
            </a:endParaRPr>
          </a:p>
          <a:p>
            <a:pPr indent="0" lvl="0" marL="0" marR="0" rtl="0" algn="l">
              <a:lnSpc>
                <a:spcPct val="115000"/>
              </a:lnSpc>
              <a:spcBef>
                <a:spcPts val="1200"/>
              </a:spcBef>
              <a:spcAft>
                <a:spcPts val="0"/>
              </a:spcAft>
              <a:buNone/>
            </a:pPr>
            <a:r>
              <a:rPr lang="es" sz="1600">
                <a:solidFill>
                  <a:schemeClr val="lt1"/>
                </a:solidFill>
              </a:rPr>
              <a:t>Classified as Neptune-Like: 0</a:t>
            </a:r>
            <a:endParaRPr sz="1600">
              <a:solidFill>
                <a:schemeClr val="lt1"/>
              </a:solidFill>
            </a:endParaRPr>
          </a:p>
          <a:p>
            <a:pPr indent="0" lvl="0" marL="0" marR="0" rtl="0" algn="l">
              <a:lnSpc>
                <a:spcPct val="115000"/>
              </a:lnSpc>
              <a:spcBef>
                <a:spcPts val="1200"/>
              </a:spcBef>
              <a:spcAft>
                <a:spcPts val="1200"/>
              </a:spcAft>
              <a:buNone/>
            </a:pPr>
            <a:r>
              <a:rPr lang="es" sz="1600">
                <a:solidFill>
                  <a:schemeClr val="lt1"/>
                </a:solidFill>
              </a:rPr>
              <a:t>Classified as Gas Giant: 0</a:t>
            </a:r>
            <a:endParaRPr sz="1600">
              <a:solidFill>
                <a:schemeClr val="lt1"/>
              </a:solidFill>
            </a:endParaRPr>
          </a:p>
        </p:txBody>
      </p:sp>
      <p:pic>
        <p:nvPicPr>
          <p:cNvPr id="680" name="Google Shape;680;p46"/>
          <p:cNvPicPr preferRelativeResize="0"/>
          <p:nvPr/>
        </p:nvPicPr>
        <p:blipFill>
          <a:blip r:embed="rId3">
            <a:alphaModFix/>
          </a:blip>
          <a:stretch>
            <a:fillRect/>
          </a:stretch>
        </p:blipFill>
        <p:spPr>
          <a:xfrm>
            <a:off x="1303788" y="1817813"/>
            <a:ext cx="1914525" cy="28860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4" name="Shape 684"/>
        <p:cNvGrpSpPr/>
        <p:nvPr/>
      </p:nvGrpSpPr>
      <p:grpSpPr>
        <a:xfrm>
          <a:off x="0" y="0"/>
          <a:ext cx="0" cy="0"/>
          <a:chOff x="0" y="0"/>
          <a:chExt cx="0" cy="0"/>
        </a:xfrm>
      </p:grpSpPr>
      <p:pic>
        <p:nvPicPr>
          <p:cNvPr id="685" name="Google Shape;685;p47"/>
          <p:cNvPicPr preferRelativeResize="0"/>
          <p:nvPr/>
        </p:nvPicPr>
        <p:blipFill>
          <a:blip r:embed="rId4">
            <a:alphaModFix/>
          </a:blip>
          <a:stretch>
            <a:fillRect/>
          </a:stretch>
        </p:blipFill>
        <p:spPr>
          <a:xfrm>
            <a:off x="216775" y="3661875"/>
            <a:ext cx="842000" cy="842000"/>
          </a:xfrm>
          <a:prstGeom prst="rect">
            <a:avLst/>
          </a:prstGeom>
          <a:noFill/>
          <a:ln>
            <a:noFill/>
          </a:ln>
        </p:spPr>
      </p:pic>
      <p:pic>
        <p:nvPicPr>
          <p:cNvPr id="686" name="Google Shape;686;p47"/>
          <p:cNvPicPr preferRelativeResize="0"/>
          <p:nvPr/>
        </p:nvPicPr>
        <p:blipFill>
          <a:blip r:embed="rId4">
            <a:alphaModFix/>
          </a:blip>
          <a:stretch>
            <a:fillRect/>
          </a:stretch>
        </p:blipFill>
        <p:spPr>
          <a:xfrm>
            <a:off x="5874925" y="4544125"/>
            <a:ext cx="560801" cy="560801"/>
          </a:xfrm>
          <a:prstGeom prst="rect">
            <a:avLst/>
          </a:prstGeom>
          <a:noFill/>
          <a:ln>
            <a:noFill/>
          </a:ln>
        </p:spPr>
      </p:pic>
      <p:pic>
        <p:nvPicPr>
          <p:cNvPr id="687" name="Google Shape;687;p47"/>
          <p:cNvPicPr preferRelativeResize="0"/>
          <p:nvPr/>
        </p:nvPicPr>
        <p:blipFill>
          <a:blip r:embed="rId5">
            <a:alphaModFix/>
          </a:blip>
          <a:stretch>
            <a:fillRect/>
          </a:stretch>
        </p:blipFill>
        <p:spPr>
          <a:xfrm>
            <a:off x="216773" y="2571750"/>
            <a:ext cx="976100" cy="960875"/>
          </a:xfrm>
          <a:prstGeom prst="rect">
            <a:avLst/>
          </a:prstGeom>
          <a:noFill/>
          <a:ln>
            <a:noFill/>
          </a:ln>
        </p:spPr>
      </p:pic>
      <p:pic>
        <p:nvPicPr>
          <p:cNvPr id="688" name="Google Shape;688;p47"/>
          <p:cNvPicPr preferRelativeResize="0"/>
          <p:nvPr/>
        </p:nvPicPr>
        <p:blipFill>
          <a:blip r:embed="rId5">
            <a:alphaModFix/>
          </a:blip>
          <a:stretch>
            <a:fillRect/>
          </a:stretch>
        </p:blipFill>
        <p:spPr>
          <a:xfrm>
            <a:off x="4388741" y="4503875"/>
            <a:ext cx="606134" cy="596650"/>
          </a:xfrm>
          <a:prstGeom prst="rect">
            <a:avLst/>
          </a:prstGeom>
          <a:noFill/>
          <a:ln>
            <a:noFill/>
          </a:ln>
        </p:spPr>
      </p:pic>
      <p:pic>
        <p:nvPicPr>
          <p:cNvPr id="689" name="Google Shape;689;p47"/>
          <p:cNvPicPr preferRelativeResize="0"/>
          <p:nvPr/>
        </p:nvPicPr>
        <p:blipFill>
          <a:blip r:embed="rId6">
            <a:alphaModFix/>
          </a:blip>
          <a:stretch>
            <a:fillRect/>
          </a:stretch>
        </p:blipFill>
        <p:spPr>
          <a:xfrm>
            <a:off x="118277" y="587050"/>
            <a:ext cx="1038976" cy="1027225"/>
          </a:xfrm>
          <a:prstGeom prst="rect">
            <a:avLst/>
          </a:prstGeom>
          <a:noFill/>
          <a:ln>
            <a:noFill/>
          </a:ln>
        </p:spPr>
      </p:pic>
      <p:pic>
        <p:nvPicPr>
          <p:cNvPr id="690" name="Google Shape;690;p47"/>
          <p:cNvPicPr preferRelativeResize="0"/>
          <p:nvPr/>
        </p:nvPicPr>
        <p:blipFill>
          <a:blip r:embed="rId6">
            <a:alphaModFix/>
          </a:blip>
          <a:stretch>
            <a:fillRect/>
          </a:stretch>
        </p:blipFill>
        <p:spPr>
          <a:xfrm>
            <a:off x="1518325" y="4502487"/>
            <a:ext cx="606125" cy="599262"/>
          </a:xfrm>
          <a:prstGeom prst="rect">
            <a:avLst/>
          </a:prstGeom>
          <a:noFill/>
          <a:ln>
            <a:noFill/>
          </a:ln>
        </p:spPr>
      </p:pic>
      <p:pic>
        <p:nvPicPr>
          <p:cNvPr id="691" name="Google Shape;691;p47"/>
          <p:cNvPicPr preferRelativeResize="0"/>
          <p:nvPr/>
        </p:nvPicPr>
        <p:blipFill>
          <a:blip r:embed="rId7">
            <a:alphaModFix/>
          </a:blip>
          <a:stretch>
            <a:fillRect/>
          </a:stretch>
        </p:blipFill>
        <p:spPr>
          <a:xfrm>
            <a:off x="216775" y="1688100"/>
            <a:ext cx="842000" cy="809816"/>
          </a:xfrm>
          <a:prstGeom prst="rect">
            <a:avLst/>
          </a:prstGeom>
          <a:noFill/>
          <a:ln>
            <a:noFill/>
          </a:ln>
        </p:spPr>
      </p:pic>
      <p:pic>
        <p:nvPicPr>
          <p:cNvPr id="692" name="Google Shape;692;p47"/>
          <p:cNvPicPr preferRelativeResize="0"/>
          <p:nvPr/>
        </p:nvPicPr>
        <p:blipFill>
          <a:blip r:embed="rId7">
            <a:alphaModFix/>
          </a:blip>
          <a:stretch>
            <a:fillRect/>
          </a:stretch>
        </p:blipFill>
        <p:spPr>
          <a:xfrm>
            <a:off x="2953537" y="4533055"/>
            <a:ext cx="606125" cy="582945"/>
          </a:xfrm>
          <a:prstGeom prst="rect">
            <a:avLst/>
          </a:prstGeom>
          <a:noFill/>
          <a:ln>
            <a:noFill/>
          </a:ln>
        </p:spPr>
      </p:pic>
      <p:sp>
        <p:nvSpPr>
          <p:cNvPr id="693" name="Google Shape;693;p47"/>
          <p:cNvSpPr txBox="1"/>
          <p:nvPr/>
        </p:nvSpPr>
        <p:spPr>
          <a:xfrm>
            <a:off x="1977500" y="122825"/>
            <a:ext cx="40308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2200">
                <a:solidFill>
                  <a:schemeClr val="lt1"/>
                </a:solidFill>
                <a:latin typeface="Nunito"/>
                <a:ea typeface="Nunito"/>
                <a:cs typeface="Nunito"/>
                <a:sym typeface="Nunito"/>
              </a:rPr>
              <a:t>CONFUSION MATRIX</a:t>
            </a:r>
            <a:endParaRPr b="1" sz="2200">
              <a:solidFill>
                <a:schemeClr val="lt1"/>
              </a:solidFill>
              <a:latin typeface="Nunito"/>
              <a:ea typeface="Nunito"/>
              <a:cs typeface="Nunito"/>
              <a:sym typeface="Nuni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48"/>
          <p:cNvSpPr txBox="1"/>
          <p:nvPr>
            <p:ph type="title"/>
          </p:nvPr>
        </p:nvSpPr>
        <p:spPr>
          <a:xfrm>
            <a:off x="1056750" y="353650"/>
            <a:ext cx="7030500" cy="9993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s" sz="3900">
                <a:solidFill>
                  <a:schemeClr val="lt1"/>
                </a:solidFill>
                <a:latin typeface="Nunito"/>
                <a:ea typeface="Nunito"/>
                <a:cs typeface="Nunito"/>
                <a:sym typeface="Nunito"/>
              </a:rPr>
              <a:t>Feature importance	</a:t>
            </a:r>
            <a:r>
              <a:rPr b="0" lang="es" sz="2400">
                <a:solidFill>
                  <a:schemeClr val="lt1"/>
                </a:solidFill>
                <a:latin typeface="Nunito"/>
                <a:ea typeface="Nunito"/>
                <a:cs typeface="Nunito"/>
                <a:sym typeface="Nunito"/>
              </a:rPr>
              <a:t>		</a:t>
            </a:r>
            <a:endParaRPr/>
          </a:p>
        </p:txBody>
      </p:sp>
      <p:sp>
        <p:nvSpPr>
          <p:cNvPr id="699" name="Google Shape;699;p48"/>
          <p:cNvSpPr txBox="1"/>
          <p:nvPr>
            <p:ph idx="1" type="body"/>
          </p:nvPr>
        </p:nvSpPr>
        <p:spPr>
          <a:xfrm>
            <a:off x="4048600" y="2328125"/>
            <a:ext cx="2346900" cy="2541600"/>
          </a:xfrm>
          <a:prstGeom prst="rect">
            <a:avLst/>
          </a:prstGeom>
        </p:spPr>
        <p:txBody>
          <a:bodyPr anchorCtr="0" anchor="t" bIns="91425" lIns="91425" spcFirstLastPara="1" rIns="91425" wrap="square" tIns="91425">
            <a:normAutofit/>
          </a:bodyPr>
          <a:lstStyle/>
          <a:p>
            <a:pPr indent="-381000" lvl="0" marL="457200" rtl="0" algn="l">
              <a:lnSpc>
                <a:spcPct val="135714"/>
              </a:lnSpc>
              <a:spcBef>
                <a:spcPts val="0"/>
              </a:spcBef>
              <a:spcAft>
                <a:spcPts val="0"/>
              </a:spcAft>
              <a:buClr>
                <a:schemeClr val="lt1"/>
              </a:buClr>
              <a:buSzPts val="2400"/>
              <a:buAutoNum type="arabicPeriod"/>
            </a:pPr>
            <a:r>
              <a:rPr lang="es" sz="2400">
                <a:solidFill>
                  <a:schemeClr val="lt1"/>
                </a:solidFill>
              </a:rPr>
              <a:t>Mass </a:t>
            </a:r>
            <a:endParaRPr sz="2400">
              <a:solidFill>
                <a:schemeClr val="lt1"/>
              </a:solidFill>
            </a:endParaRPr>
          </a:p>
          <a:p>
            <a:pPr indent="-381000" lvl="0" marL="457200" rtl="0" algn="l">
              <a:lnSpc>
                <a:spcPct val="135714"/>
              </a:lnSpc>
              <a:spcBef>
                <a:spcPts val="0"/>
              </a:spcBef>
              <a:spcAft>
                <a:spcPts val="0"/>
              </a:spcAft>
              <a:buClr>
                <a:schemeClr val="lt1"/>
              </a:buClr>
              <a:buSzPts val="2400"/>
              <a:buAutoNum type="arabicPeriod"/>
            </a:pPr>
            <a:r>
              <a:rPr lang="es" sz="2400">
                <a:solidFill>
                  <a:schemeClr val="lt1"/>
                </a:solidFill>
              </a:rPr>
              <a:t>Radius</a:t>
            </a:r>
            <a:endParaRPr sz="2400">
              <a:solidFill>
                <a:schemeClr val="lt1"/>
              </a:solidFill>
            </a:endParaRPr>
          </a:p>
          <a:p>
            <a:pPr indent="-381000" lvl="0" marL="457200" rtl="0" algn="l">
              <a:lnSpc>
                <a:spcPct val="135714"/>
              </a:lnSpc>
              <a:spcBef>
                <a:spcPts val="0"/>
              </a:spcBef>
              <a:spcAft>
                <a:spcPts val="0"/>
              </a:spcAft>
              <a:buClr>
                <a:schemeClr val="lt1"/>
              </a:buClr>
              <a:buSzPts val="2400"/>
              <a:buAutoNum type="arabicPeriod"/>
            </a:pPr>
            <a:r>
              <a:rPr lang="es" sz="2400">
                <a:solidFill>
                  <a:schemeClr val="lt1"/>
                </a:solidFill>
              </a:rPr>
              <a:t>Density</a:t>
            </a:r>
            <a:endParaRPr/>
          </a:p>
        </p:txBody>
      </p:sp>
      <p:pic>
        <p:nvPicPr>
          <p:cNvPr id="700" name="Google Shape;700;p48"/>
          <p:cNvPicPr preferRelativeResize="0"/>
          <p:nvPr/>
        </p:nvPicPr>
        <p:blipFill>
          <a:blip r:embed="rId3">
            <a:alphaModFix/>
          </a:blip>
          <a:stretch>
            <a:fillRect/>
          </a:stretch>
        </p:blipFill>
        <p:spPr>
          <a:xfrm>
            <a:off x="1163850" y="1352950"/>
            <a:ext cx="2581675" cy="35430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04" name="Shape 704"/>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08" name="Shape 708"/>
        <p:cNvGrpSpPr/>
        <p:nvPr/>
      </p:nvGrpSpPr>
      <p:grpSpPr>
        <a:xfrm>
          <a:off x="0" y="0"/>
          <a:ext cx="0" cy="0"/>
          <a:chOff x="0" y="0"/>
          <a:chExt cx="0" cy="0"/>
        </a:xfrm>
      </p:grpSpPr>
      <p:sp>
        <p:nvSpPr>
          <p:cNvPr id="709" name="Google Shape;709;p50"/>
          <p:cNvSpPr txBox="1"/>
          <p:nvPr/>
        </p:nvSpPr>
        <p:spPr>
          <a:xfrm>
            <a:off x="1718825" y="141250"/>
            <a:ext cx="4354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1800">
                <a:solidFill>
                  <a:schemeClr val="lt1"/>
                </a:solidFill>
                <a:latin typeface="Nunito"/>
                <a:ea typeface="Nunito"/>
                <a:cs typeface="Nunito"/>
                <a:sym typeface="Nunito"/>
              </a:rPr>
              <a:t>PRINCIPAL COMPONENT ANALYSIS</a:t>
            </a:r>
            <a:endParaRPr b="1" sz="1800">
              <a:solidFill>
                <a:schemeClr val="lt1"/>
              </a:solidFill>
              <a:latin typeface="Nunito"/>
              <a:ea typeface="Nunito"/>
              <a:cs typeface="Nunito"/>
              <a:sym typeface="Nuni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13" name="Shape 713"/>
        <p:cNvGrpSpPr/>
        <p:nvPr/>
      </p:nvGrpSpPr>
      <p:grpSpPr>
        <a:xfrm>
          <a:off x="0" y="0"/>
          <a:ext cx="0" cy="0"/>
          <a:chOff x="0" y="0"/>
          <a:chExt cx="0" cy="0"/>
        </a:xfrm>
      </p:grpSpPr>
      <p:sp>
        <p:nvSpPr>
          <p:cNvPr id="714" name="Google Shape;714;p51"/>
          <p:cNvSpPr txBox="1"/>
          <p:nvPr/>
        </p:nvSpPr>
        <p:spPr>
          <a:xfrm>
            <a:off x="2298400" y="60775"/>
            <a:ext cx="4845600" cy="538800"/>
          </a:xfrm>
          <a:prstGeom prst="rect">
            <a:avLst/>
          </a:prstGeom>
          <a:solidFill>
            <a:srgbClr val="000000"/>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2300">
                <a:solidFill>
                  <a:schemeClr val="lt1"/>
                </a:solidFill>
                <a:latin typeface="Nunito"/>
                <a:ea typeface="Nunito"/>
                <a:cs typeface="Nunito"/>
                <a:sym typeface="Nunito"/>
              </a:rPr>
              <a:t>MASS</a:t>
            </a:r>
            <a:endParaRPr b="1" sz="2400">
              <a:solidFill>
                <a:schemeClr val="lt1"/>
              </a:solidFill>
              <a:latin typeface="Nunito"/>
              <a:ea typeface="Nunito"/>
              <a:cs typeface="Nunito"/>
              <a:sym typeface="Nuni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18" name="Shape 718"/>
        <p:cNvGrpSpPr/>
        <p:nvPr/>
      </p:nvGrpSpPr>
      <p:grpSpPr>
        <a:xfrm>
          <a:off x="0" y="0"/>
          <a:ext cx="0" cy="0"/>
          <a:chOff x="0" y="0"/>
          <a:chExt cx="0" cy="0"/>
        </a:xfrm>
      </p:grpSpPr>
      <p:sp>
        <p:nvSpPr>
          <p:cNvPr id="719" name="Google Shape;719;p52"/>
          <p:cNvSpPr txBox="1"/>
          <p:nvPr/>
        </p:nvSpPr>
        <p:spPr>
          <a:xfrm>
            <a:off x="3851900" y="302225"/>
            <a:ext cx="1754700" cy="554100"/>
          </a:xfrm>
          <a:prstGeom prst="rect">
            <a:avLst/>
          </a:prstGeom>
          <a:solidFill>
            <a:srgbClr val="00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2400">
                <a:solidFill>
                  <a:schemeClr val="lt1"/>
                </a:solidFill>
                <a:latin typeface="Nunito"/>
                <a:ea typeface="Nunito"/>
                <a:cs typeface="Nunito"/>
                <a:sym typeface="Nunito"/>
              </a:rPr>
              <a:t>RADIUS</a:t>
            </a:r>
            <a:endParaRPr b="1" sz="2400">
              <a:solidFill>
                <a:schemeClr val="lt1"/>
              </a:solidFill>
              <a:latin typeface="Nunito"/>
              <a:ea typeface="Nunito"/>
              <a:cs typeface="Nunito"/>
              <a:sym typeface="Nuni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23" name="Shape 723"/>
        <p:cNvGrpSpPr/>
        <p:nvPr/>
      </p:nvGrpSpPr>
      <p:grpSpPr>
        <a:xfrm>
          <a:off x="0" y="0"/>
          <a:ext cx="0" cy="0"/>
          <a:chOff x="0" y="0"/>
          <a:chExt cx="0" cy="0"/>
        </a:xfrm>
      </p:grpSpPr>
      <p:sp>
        <p:nvSpPr>
          <p:cNvPr id="724" name="Google Shape;724;p53"/>
          <p:cNvSpPr txBox="1"/>
          <p:nvPr/>
        </p:nvSpPr>
        <p:spPr>
          <a:xfrm>
            <a:off x="2253750" y="197575"/>
            <a:ext cx="4636500" cy="554100"/>
          </a:xfrm>
          <a:prstGeom prst="rect">
            <a:avLst/>
          </a:prstGeom>
          <a:solidFill>
            <a:srgbClr val="000000"/>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2400">
                <a:solidFill>
                  <a:schemeClr val="lt1"/>
                </a:solidFill>
                <a:latin typeface="Nunito"/>
                <a:ea typeface="Nunito"/>
                <a:cs typeface="Nunito"/>
                <a:sym typeface="Nunito"/>
              </a:rPr>
              <a:t>DENSITY</a:t>
            </a:r>
            <a:endParaRPr b="1" sz="2400">
              <a:solidFill>
                <a:schemeClr val="lt1"/>
              </a:solidFill>
              <a:latin typeface="Nunito"/>
              <a:ea typeface="Nunito"/>
              <a:cs typeface="Nunito"/>
              <a:sym typeface="Nuni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sp>
        <p:nvSpPr>
          <p:cNvPr id="729" name="Google Shape;729;p5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3600">
                <a:solidFill>
                  <a:schemeClr val="lt1"/>
                </a:solidFill>
                <a:latin typeface="Nunito"/>
                <a:ea typeface="Nunito"/>
                <a:cs typeface="Nunito"/>
                <a:sym typeface="Nunito"/>
              </a:rPr>
              <a:t>CONCLUSION</a:t>
            </a:r>
            <a:endParaRPr sz="3600">
              <a:solidFill>
                <a:schemeClr val="lt1"/>
              </a:solidFill>
              <a:latin typeface="Nunito"/>
              <a:ea typeface="Nunito"/>
              <a:cs typeface="Nunito"/>
              <a:sym typeface="Nunito"/>
            </a:endParaRPr>
          </a:p>
        </p:txBody>
      </p:sp>
      <p:sp>
        <p:nvSpPr>
          <p:cNvPr id="730" name="Google Shape;730;p5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lnSpc>
                <a:spcPct val="135714"/>
              </a:lnSpc>
              <a:spcBef>
                <a:spcPts val="0"/>
              </a:spcBef>
              <a:spcAft>
                <a:spcPts val="0"/>
              </a:spcAft>
              <a:buNone/>
            </a:pPr>
            <a:r>
              <a:rPr lang="es">
                <a:solidFill>
                  <a:schemeClr val="lt1"/>
                </a:solidFill>
              </a:rPr>
              <a:t>Starting from a few features (massa, radius, orbital days, distance, eccentricity, stellar magnitude and discovery year) obtained by </a:t>
            </a:r>
            <a:r>
              <a:rPr lang="es">
                <a:solidFill>
                  <a:srgbClr val="FFFF00"/>
                </a:solidFill>
              </a:rPr>
              <a:t>web scraping</a:t>
            </a:r>
            <a:endParaRPr>
              <a:solidFill>
                <a:srgbClr val="FFFF00"/>
              </a:solidFill>
            </a:endParaRPr>
          </a:p>
          <a:p>
            <a:pPr indent="0" lvl="0" marL="0" rtl="0" algn="l">
              <a:lnSpc>
                <a:spcPct val="135714"/>
              </a:lnSpc>
              <a:spcBef>
                <a:spcPts val="0"/>
              </a:spcBef>
              <a:spcAft>
                <a:spcPts val="0"/>
              </a:spcAft>
              <a:buNone/>
            </a:pPr>
            <a:r>
              <a:t/>
            </a:r>
            <a:endParaRPr>
              <a:solidFill>
                <a:schemeClr val="lt1"/>
              </a:solidFill>
            </a:endParaRPr>
          </a:p>
          <a:p>
            <a:pPr indent="0" lvl="0" marL="0" rtl="0" algn="l">
              <a:lnSpc>
                <a:spcPct val="135714"/>
              </a:lnSpc>
              <a:spcBef>
                <a:spcPts val="0"/>
              </a:spcBef>
              <a:spcAft>
                <a:spcPts val="0"/>
              </a:spcAft>
              <a:buNone/>
            </a:pPr>
            <a:r>
              <a:rPr lang="es">
                <a:solidFill>
                  <a:schemeClr val="lt1"/>
                </a:solidFill>
              </a:rPr>
              <a:t>Preparing the data and doing some </a:t>
            </a:r>
            <a:r>
              <a:rPr lang="es">
                <a:solidFill>
                  <a:srgbClr val="FFFF00"/>
                </a:solidFill>
              </a:rPr>
              <a:t>Feature Engineering</a:t>
            </a:r>
            <a:r>
              <a:rPr lang="es">
                <a:solidFill>
                  <a:schemeClr val="lt1"/>
                </a:solidFill>
              </a:rPr>
              <a:t>, </a:t>
            </a:r>
            <a:endParaRPr>
              <a:solidFill>
                <a:schemeClr val="lt1"/>
              </a:solidFill>
            </a:endParaRPr>
          </a:p>
          <a:p>
            <a:pPr indent="0" lvl="0" marL="0" rtl="0" algn="l">
              <a:lnSpc>
                <a:spcPct val="135714"/>
              </a:lnSpc>
              <a:spcBef>
                <a:spcPts val="0"/>
              </a:spcBef>
              <a:spcAft>
                <a:spcPts val="0"/>
              </a:spcAft>
              <a:buNone/>
            </a:pPr>
            <a:r>
              <a:t/>
            </a:r>
            <a:endParaRPr>
              <a:solidFill>
                <a:schemeClr val="lt1"/>
              </a:solidFill>
            </a:endParaRPr>
          </a:p>
          <a:p>
            <a:pPr indent="0" lvl="0" marL="0" rtl="0" algn="l">
              <a:lnSpc>
                <a:spcPct val="135714"/>
              </a:lnSpc>
              <a:spcBef>
                <a:spcPts val="0"/>
              </a:spcBef>
              <a:spcAft>
                <a:spcPts val="0"/>
              </a:spcAft>
              <a:buNone/>
            </a:pPr>
            <a:r>
              <a:rPr lang="es">
                <a:solidFill>
                  <a:schemeClr val="lt1"/>
                </a:solidFill>
              </a:rPr>
              <a:t>We have solved the </a:t>
            </a:r>
            <a:r>
              <a:rPr lang="es">
                <a:solidFill>
                  <a:srgbClr val="FFFF00"/>
                </a:solidFill>
              </a:rPr>
              <a:t>Classification Problem</a:t>
            </a:r>
            <a:r>
              <a:rPr lang="es">
                <a:solidFill>
                  <a:schemeClr val="lt1"/>
                </a:solidFill>
              </a:rPr>
              <a:t> with </a:t>
            </a:r>
            <a:r>
              <a:rPr lang="es">
                <a:solidFill>
                  <a:srgbClr val="FFFF00"/>
                </a:solidFill>
              </a:rPr>
              <a:t>Supervised Machine Learning</a:t>
            </a:r>
            <a:r>
              <a:rPr lang="es">
                <a:solidFill>
                  <a:schemeClr val="lt1"/>
                </a:solidFill>
              </a:rPr>
              <a:t> and obtained an</a:t>
            </a:r>
            <a:r>
              <a:rPr lang="es">
                <a:solidFill>
                  <a:srgbClr val="FFFF00"/>
                </a:solidFill>
              </a:rPr>
              <a:t> Accuracy of 99.3%</a:t>
            </a:r>
            <a:r>
              <a:rPr lang="es">
                <a:solidFill>
                  <a:schemeClr val="lt1"/>
                </a:solidFill>
              </a:rPr>
              <a:t> in the prediction of planet types</a:t>
            </a:r>
            <a:endParaRPr sz="2100">
              <a:solidFill>
                <a:srgbClr val="202124"/>
              </a:solidFill>
              <a:highlight>
                <a:srgbClr val="F8F9FA"/>
              </a:highlight>
              <a:latin typeface="Arial"/>
              <a:ea typeface="Arial"/>
              <a:cs typeface="Arial"/>
              <a:sym typeface="Arial"/>
            </a:endParaRPr>
          </a:p>
          <a:p>
            <a:pPr indent="0" lvl="0" marL="0" rtl="0" algn="l">
              <a:lnSpc>
                <a:spcPct val="135714"/>
              </a:lnSpc>
              <a:spcBef>
                <a:spcPts val="0"/>
              </a:spcBef>
              <a:spcAft>
                <a:spcPts val="0"/>
              </a:spcAft>
              <a:buNone/>
            </a:pPr>
            <a:r>
              <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28"/>
          <p:cNvSpPr txBox="1"/>
          <p:nvPr>
            <p:ph type="title"/>
          </p:nvPr>
        </p:nvSpPr>
        <p:spPr>
          <a:xfrm>
            <a:off x="482775" y="515850"/>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3600">
                <a:solidFill>
                  <a:schemeClr val="lt1"/>
                </a:solidFill>
                <a:latin typeface="Nunito"/>
                <a:ea typeface="Nunito"/>
                <a:cs typeface="Nunito"/>
                <a:sym typeface="Nunito"/>
              </a:rPr>
              <a:t>OBJECTIVE</a:t>
            </a:r>
            <a:endParaRPr b="0" sz="2600">
              <a:solidFill>
                <a:schemeClr val="lt1"/>
              </a:solidFill>
              <a:latin typeface="Nunito"/>
              <a:ea typeface="Nunito"/>
              <a:cs typeface="Nunito"/>
              <a:sym typeface="Nunito"/>
            </a:endParaRPr>
          </a:p>
          <a:p>
            <a:pPr indent="0" lvl="0" marL="0" rtl="0" algn="l">
              <a:spcBef>
                <a:spcPts val="0"/>
              </a:spcBef>
              <a:spcAft>
                <a:spcPts val="0"/>
              </a:spcAft>
              <a:buNone/>
            </a:pPr>
            <a:r>
              <a:t/>
            </a:r>
            <a:endParaRPr/>
          </a:p>
        </p:txBody>
      </p:sp>
      <p:sp>
        <p:nvSpPr>
          <p:cNvPr id="567" name="Google Shape;567;p28"/>
          <p:cNvSpPr txBox="1"/>
          <p:nvPr>
            <p:ph idx="1" type="body"/>
          </p:nvPr>
        </p:nvSpPr>
        <p:spPr>
          <a:xfrm>
            <a:off x="482775" y="1466875"/>
            <a:ext cx="7030500" cy="3238200"/>
          </a:xfrm>
          <a:prstGeom prst="rect">
            <a:avLst/>
          </a:prstGeom>
        </p:spPr>
        <p:txBody>
          <a:bodyPr anchorCtr="0" anchor="t" bIns="91425" lIns="91425" spcFirstLastPara="1" rIns="91425" wrap="square" tIns="91425">
            <a:normAutofit/>
          </a:bodyPr>
          <a:lstStyle/>
          <a:p>
            <a:pPr indent="0" lvl="0" marL="0" marR="0" rtl="0" algn="l">
              <a:lnSpc>
                <a:spcPct val="135714"/>
              </a:lnSpc>
              <a:spcBef>
                <a:spcPts val="0"/>
              </a:spcBef>
              <a:spcAft>
                <a:spcPts val="0"/>
              </a:spcAft>
              <a:buNone/>
            </a:pPr>
            <a:r>
              <a:rPr lang="es" sz="2400">
                <a:solidFill>
                  <a:schemeClr val="lt1"/>
                </a:solidFill>
              </a:rPr>
              <a:t>Search for habitable planets:</a:t>
            </a:r>
            <a:endParaRPr sz="2400">
              <a:solidFill>
                <a:schemeClr val="lt1"/>
              </a:solidFill>
            </a:endParaRPr>
          </a:p>
          <a:p>
            <a:pPr indent="-342900" lvl="0" marL="457200" marR="0" rtl="0" algn="l">
              <a:lnSpc>
                <a:spcPct val="135714"/>
              </a:lnSpc>
              <a:spcBef>
                <a:spcPts val="0"/>
              </a:spcBef>
              <a:spcAft>
                <a:spcPts val="0"/>
              </a:spcAft>
              <a:buClr>
                <a:schemeClr val="lt1"/>
              </a:buClr>
              <a:buSzPts val="1800"/>
              <a:buChar char="●"/>
            </a:pPr>
            <a:r>
              <a:rPr lang="es" sz="1800">
                <a:solidFill>
                  <a:schemeClr val="lt1"/>
                </a:solidFill>
              </a:rPr>
              <a:t>Habitable Zone</a:t>
            </a:r>
            <a:endParaRPr sz="1800">
              <a:solidFill>
                <a:schemeClr val="lt1"/>
              </a:solidFill>
            </a:endParaRPr>
          </a:p>
          <a:p>
            <a:pPr indent="-342900" lvl="0" marL="457200" marR="0" rtl="0" algn="l">
              <a:lnSpc>
                <a:spcPct val="135714"/>
              </a:lnSpc>
              <a:spcBef>
                <a:spcPts val="0"/>
              </a:spcBef>
              <a:spcAft>
                <a:spcPts val="0"/>
              </a:spcAft>
              <a:buClr>
                <a:srgbClr val="FFFF00"/>
              </a:buClr>
              <a:buSzPts val="1800"/>
              <a:buChar char="●"/>
            </a:pPr>
            <a:r>
              <a:rPr lang="es" sz="1800">
                <a:solidFill>
                  <a:srgbClr val="FFFF00"/>
                </a:solidFill>
              </a:rPr>
              <a:t>Planet Type</a:t>
            </a:r>
            <a:endParaRPr sz="1800">
              <a:solidFill>
                <a:srgbClr val="FFFF00"/>
              </a:solidFill>
            </a:endParaRPr>
          </a:p>
          <a:p>
            <a:pPr indent="-342900" lvl="0" marL="457200" marR="0" rtl="0" algn="l">
              <a:lnSpc>
                <a:spcPct val="135714"/>
              </a:lnSpc>
              <a:spcBef>
                <a:spcPts val="0"/>
              </a:spcBef>
              <a:spcAft>
                <a:spcPts val="0"/>
              </a:spcAft>
              <a:buClr>
                <a:schemeClr val="lt1"/>
              </a:buClr>
              <a:buSzPts val="1800"/>
              <a:buChar char="●"/>
            </a:pPr>
            <a:r>
              <a:rPr lang="es" sz="1800">
                <a:solidFill>
                  <a:schemeClr val="lt1"/>
                </a:solidFill>
              </a:rPr>
              <a:t>Geology</a:t>
            </a:r>
            <a:endParaRPr sz="1800">
              <a:solidFill>
                <a:schemeClr val="lt1"/>
              </a:solidFill>
            </a:endParaRPr>
          </a:p>
          <a:p>
            <a:pPr indent="-342900" lvl="0" marL="457200" marR="0" rtl="0" algn="l">
              <a:lnSpc>
                <a:spcPct val="135714"/>
              </a:lnSpc>
              <a:spcBef>
                <a:spcPts val="0"/>
              </a:spcBef>
              <a:spcAft>
                <a:spcPts val="0"/>
              </a:spcAft>
              <a:buClr>
                <a:schemeClr val="lt1"/>
              </a:buClr>
              <a:buSzPts val="1800"/>
              <a:buChar char="●"/>
            </a:pPr>
            <a:r>
              <a:rPr lang="es" sz="1800">
                <a:solidFill>
                  <a:schemeClr val="lt1"/>
                </a:solidFill>
              </a:rPr>
              <a:t>Temperature</a:t>
            </a:r>
            <a:endParaRPr sz="1800">
              <a:solidFill>
                <a:schemeClr val="lt1"/>
              </a:solidFill>
            </a:endParaRPr>
          </a:p>
          <a:p>
            <a:pPr indent="-342900" lvl="0" marL="457200" marR="0" rtl="0" algn="l">
              <a:lnSpc>
                <a:spcPct val="135714"/>
              </a:lnSpc>
              <a:spcBef>
                <a:spcPts val="0"/>
              </a:spcBef>
              <a:spcAft>
                <a:spcPts val="0"/>
              </a:spcAft>
              <a:buClr>
                <a:schemeClr val="lt1"/>
              </a:buClr>
              <a:buSzPts val="1800"/>
              <a:buChar char="●"/>
            </a:pPr>
            <a:r>
              <a:rPr lang="es" sz="1800">
                <a:solidFill>
                  <a:schemeClr val="lt1"/>
                </a:solidFill>
              </a:rPr>
              <a:t>Atmosphere</a:t>
            </a:r>
            <a:endParaRPr sz="1800">
              <a:solidFill>
                <a:schemeClr val="lt1"/>
              </a:solidFill>
            </a:endParaRPr>
          </a:p>
          <a:p>
            <a:pPr indent="-342900" lvl="0" marL="457200" marR="0" rtl="0" algn="l">
              <a:lnSpc>
                <a:spcPct val="135714"/>
              </a:lnSpc>
              <a:spcBef>
                <a:spcPts val="0"/>
              </a:spcBef>
              <a:spcAft>
                <a:spcPts val="0"/>
              </a:spcAft>
              <a:buClr>
                <a:schemeClr val="lt1"/>
              </a:buClr>
              <a:buSzPts val="1800"/>
              <a:buChar char="●"/>
            </a:pPr>
            <a:r>
              <a:rPr lang="es" sz="1800">
                <a:solidFill>
                  <a:schemeClr val="lt1"/>
                </a:solidFill>
              </a:rPr>
              <a:t>Orbit and Rotation</a:t>
            </a:r>
            <a:endParaRPr sz="1900">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4" name="Shape 734"/>
        <p:cNvGrpSpPr/>
        <p:nvPr/>
      </p:nvGrpSpPr>
      <p:grpSpPr>
        <a:xfrm>
          <a:off x="0" y="0"/>
          <a:ext cx="0" cy="0"/>
          <a:chOff x="0" y="0"/>
          <a:chExt cx="0" cy="0"/>
        </a:xfrm>
      </p:grpSpPr>
      <p:sp>
        <p:nvSpPr>
          <p:cNvPr id="735" name="Google Shape;735;p5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chemeClr val="lt1"/>
                </a:solidFill>
              </a:rPr>
              <a:t>COMPARATIVE</a:t>
            </a:r>
            <a:endParaRPr>
              <a:solidFill>
                <a:schemeClr val="lt1"/>
              </a:solidFill>
            </a:endParaRPr>
          </a:p>
        </p:txBody>
      </p:sp>
      <p:sp>
        <p:nvSpPr>
          <p:cNvPr id="736" name="Google Shape;736;p55"/>
          <p:cNvSpPr txBox="1"/>
          <p:nvPr>
            <p:ph idx="1" type="body"/>
          </p:nvPr>
        </p:nvSpPr>
        <p:spPr>
          <a:xfrm>
            <a:off x="1303800" y="1388225"/>
            <a:ext cx="7030500" cy="1582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chemeClr val="lt1"/>
                </a:solidFill>
              </a:rPr>
              <a:t>Works of </a:t>
            </a:r>
            <a:r>
              <a:rPr lang="es">
                <a:solidFill>
                  <a:schemeClr val="lt1"/>
                </a:solidFill>
              </a:rPr>
              <a:t>Rincón / </a:t>
            </a:r>
            <a:r>
              <a:rPr lang="es">
                <a:solidFill>
                  <a:schemeClr val="lt1"/>
                </a:solidFill>
              </a:rPr>
              <a:t>Johans González:</a:t>
            </a:r>
            <a:endParaRPr>
              <a:solidFill>
                <a:schemeClr val="lt1"/>
              </a:solidFill>
            </a:endParaRPr>
          </a:p>
          <a:p>
            <a:pPr indent="-311150" lvl="0" marL="457200" rtl="0" algn="l">
              <a:spcBef>
                <a:spcPts val="1200"/>
              </a:spcBef>
              <a:spcAft>
                <a:spcPts val="0"/>
              </a:spcAft>
              <a:buClr>
                <a:schemeClr val="lt1"/>
              </a:buClr>
              <a:buSzPts val="1300"/>
              <a:buChar char="●"/>
            </a:pPr>
            <a:r>
              <a:rPr lang="es">
                <a:solidFill>
                  <a:schemeClr val="lt1"/>
                </a:solidFill>
              </a:rPr>
              <a:t>Models: Decision Tree</a:t>
            </a:r>
            <a:endParaRPr>
              <a:solidFill>
                <a:schemeClr val="lt1"/>
              </a:solidFill>
            </a:endParaRPr>
          </a:p>
          <a:p>
            <a:pPr indent="-311150" lvl="0" marL="457200" rtl="0" algn="l">
              <a:spcBef>
                <a:spcPts val="0"/>
              </a:spcBef>
              <a:spcAft>
                <a:spcPts val="0"/>
              </a:spcAft>
              <a:buClr>
                <a:schemeClr val="lt1"/>
              </a:buClr>
              <a:buSzPts val="1300"/>
              <a:buChar char="●"/>
            </a:pPr>
            <a:r>
              <a:rPr lang="es">
                <a:solidFill>
                  <a:schemeClr val="lt1"/>
                </a:solidFill>
              </a:rPr>
              <a:t>Accuracy: </a:t>
            </a:r>
            <a:r>
              <a:rPr lang="es">
                <a:solidFill>
                  <a:srgbClr val="FFFF00"/>
                </a:solidFill>
              </a:rPr>
              <a:t>94,83% / </a:t>
            </a:r>
            <a:r>
              <a:rPr lang="es">
                <a:solidFill>
                  <a:srgbClr val="FFFF00"/>
                </a:solidFill>
              </a:rPr>
              <a:t>97,31%</a:t>
            </a:r>
            <a:endParaRPr>
              <a:solidFill>
                <a:srgbClr val="FFFF00"/>
              </a:solidFill>
            </a:endParaRPr>
          </a:p>
          <a:p>
            <a:pPr indent="-311150" lvl="0" marL="457200" rtl="0" algn="l">
              <a:spcBef>
                <a:spcPts val="0"/>
              </a:spcBef>
              <a:spcAft>
                <a:spcPts val="0"/>
              </a:spcAft>
              <a:buClr>
                <a:schemeClr val="lt1"/>
              </a:buClr>
              <a:buSzPts val="1300"/>
              <a:buChar char="●"/>
            </a:pPr>
            <a:r>
              <a:rPr lang="es">
                <a:solidFill>
                  <a:schemeClr val="lt1"/>
                </a:solidFill>
              </a:rPr>
              <a:t>Observations: 3.286 exoplanets / </a:t>
            </a:r>
            <a:r>
              <a:rPr lang="es">
                <a:solidFill>
                  <a:schemeClr val="lt1"/>
                </a:solidFill>
              </a:rPr>
              <a:t>1.672 exoplanets</a:t>
            </a:r>
            <a:endParaRPr>
              <a:solidFill>
                <a:schemeClr val="lt1"/>
              </a:solidFill>
            </a:endParaRPr>
          </a:p>
        </p:txBody>
      </p:sp>
      <p:sp>
        <p:nvSpPr>
          <p:cNvPr id="737" name="Google Shape;737;p55"/>
          <p:cNvSpPr txBox="1"/>
          <p:nvPr/>
        </p:nvSpPr>
        <p:spPr>
          <a:xfrm>
            <a:off x="2250175" y="3103925"/>
            <a:ext cx="4030800" cy="114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
                <a:solidFill>
                  <a:schemeClr val="lt1"/>
                </a:solidFill>
                <a:latin typeface="Nunito"/>
                <a:ea typeface="Nunito"/>
                <a:cs typeface="Nunito"/>
                <a:sym typeface="Nunito"/>
              </a:rPr>
              <a:t>My results:</a:t>
            </a:r>
            <a:endParaRPr>
              <a:solidFill>
                <a:schemeClr val="lt1"/>
              </a:solidFill>
              <a:latin typeface="Nunito"/>
              <a:ea typeface="Nunito"/>
              <a:cs typeface="Nunito"/>
              <a:sym typeface="Nunito"/>
            </a:endParaRPr>
          </a:p>
          <a:p>
            <a:pPr indent="-317500" lvl="0" marL="457200" rtl="0" algn="l">
              <a:lnSpc>
                <a:spcPct val="115000"/>
              </a:lnSpc>
              <a:spcBef>
                <a:spcPts val="0"/>
              </a:spcBef>
              <a:spcAft>
                <a:spcPts val="0"/>
              </a:spcAft>
              <a:buClr>
                <a:schemeClr val="lt1"/>
              </a:buClr>
              <a:buSzPts val="1400"/>
              <a:buFont typeface="Nunito"/>
              <a:buChar char="●"/>
            </a:pPr>
            <a:r>
              <a:rPr lang="es">
                <a:solidFill>
                  <a:schemeClr val="lt1"/>
                </a:solidFill>
                <a:latin typeface="Nunito"/>
                <a:ea typeface="Nunito"/>
                <a:cs typeface="Nunito"/>
                <a:sym typeface="Nunito"/>
              </a:rPr>
              <a:t>Model: Voting(RF+XGB)</a:t>
            </a:r>
            <a:endParaRPr>
              <a:solidFill>
                <a:schemeClr val="lt1"/>
              </a:solidFill>
              <a:latin typeface="Nunito"/>
              <a:ea typeface="Nunito"/>
              <a:cs typeface="Nunito"/>
              <a:sym typeface="Nunito"/>
            </a:endParaRPr>
          </a:p>
          <a:p>
            <a:pPr indent="-317500" lvl="0" marL="457200" rtl="0" algn="l">
              <a:lnSpc>
                <a:spcPct val="115000"/>
              </a:lnSpc>
              <a:spcBef>
                <a:spcPts val="0"/>
              </a:spcBef>
              <a:spcAft>
                <a:spcPts val="0"/>
              </a:spcAft>
              <a:buClr>
                <a:schemeClr val="lt1"/>
              </a:buClr>
              <a:buSzPts val="1400"/>
              <a:buFont typeface="Nunito"/>
              <a:buChar char="●"/>
            </a:pPr>
            <a:r>
              <a:rPr lang="es">
                <a:solidFill>
                  <a:schemeClr val="lt1"/>
                </a:solidFill>
                <a:latin typeface="Nunito"/>
                <a:ea typeface="Nunito"/>
                <a:cs typeface="Nunito"/>
                <a:sym typeface="Nunito"/>
              </a:rPr>
              <a:t>Accuracy:</a:t>
            </a:r>
            <a:r>
              <a:rPr lang="es">
                <a:solidFill>
                  <a:srgbClr val="FFFF00"/>
                </a:solidFill>
                <a:latin typeface="Nunito"/>
                <a:ea typeface="Nunito"/>
                <a:cs typeface="Nunito"/>
                <a:sym typeface="Nunito"/>
              </a:rPr>
              <a:t> 99,31%</a:t>
            </a:r>
            <a:endParaRPr>
              <a:solidFill>
                <a:srgbClr val="FFFF00"/>
              </a:solidFill>
              <a:latin typeface="Nunito"/>
              <a:ea typeface="Nunito"/>
              <a:cs typeface="Nunito"/>
              <a:sym typeface="Nunito"/>
            </a:endParaRPr>
          </a:p>
          <a:p>
            <a:pPr indent="-317500" lvl="0" marL="457200" rtl="0" algn="l">
              <a:lnSpc>
                <a:spcPct val="115000"/>
              </a:lnSpc>
              <a:spcBef>
                <a:spcPts val="0"/>
              </a:spcBef>
              <a:spcAft>
                <a:spcPts val="0"/>
              </a:spcAft>
              <a:buClr>
                <a:schemeClr val="lt1"/>
              </a:buClr>
              <a:buSzPts val="1400"/>
              <a:buFont typeface="Nunito"/>
              <a:buChar char="●"/>
            </a:pPr>
            <a:r>
              <a:rPr lang="es">
                <a:solidFill>
                  <a:schemeClr val="lt1"/>
                </a:solidFill>
                <a:latin typeface="Nunito"/>
                <a:ea typeface="Nunito"/>
                <a:cs typeface="Nunito"/>
                <a:sym typeface="Nunito"/>
              </a:rPr>
              <a:t>Observations: 5039 exoplanets</a:t>
            </a:r>
            <a:endParaRPr>
              <a:solidFill>
                <a:schemeClr val="lt1"/>
              </a:solidFill>
              <a:latin typeface="Nunito"/>
              <a:ea typeface="Nunito"/>
              <a:cs typeface="Nunito"/>
              <a:sym typeface="Nuni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p56"/>
          <p:cNvSpPr txBox="1"/>
          <p:nvPr>
            <p:ph type="title"/>
          </p:nvPr>
        </p:nvSpPr>
        <p:spPr>
          <a:xfrm>
            <a:off x="1161025" y="611725"/>
            <a:ext cx="3920700" cy="999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sz="3600">
                <a:solidFill>
                  <a:schemeClr val="lt1"/>
                </a:solidFill>
                <a:latin typeface="Nunito"/>
                <a:ea typeface="Nunito"/>
                <a:cs typeface="Nunito"/>
                <a:sym typeface="Nunito"/>
              </a:rPr>
              <a:t>FUTURE LINES OF </a:t>
            </a:r>
            <a:endParaRPr sz="3600">
              <a:solidFill>
                <a:schemeClr val="lt1"/>
              </a:solidFill>
              <a:latin typeface="Nunito"/>
              <a:ea typeface="Nunito"/>
              <a:cs typeface="Nunito"/>
              <a:sym typeface="Nunito"/>
            </a:endParaRPr>
          </a:p>
          <a:p>
            <a:pPr indent="0" lvl="0" marL="0" rtl="0" algn="ctr">
              <a:spcBef>
                <a:spcPts val="0"/>
              </a:spcBef>
              <a:spcAft>
                <a:spcPts val="0"/>
              </a:spcAft>
              <a:buNone/>
            </a:pPr>
            <a:r>
              <a:rPr lang="es" sz="3600">
                <a:solidFill>
                  <a:schemeClr val="lt1"/>
                </a:solidFill>
                <a:latin typeface="Nunito"/>
                <a:ea typeface="Nunito"/>
                <a:cs typeface="Nunito"/>
                <a:sym typeface="Nunito"/>
              </a:rPr>
              <a:t>DEVELOPMENT</a:t>
            </a:r>
            <a:endParaRPr sz="3600">
              <a:solidFill>
                <a:schemeClr val="lt1"/>
              </a:solidFill>
              <a:latin typeface="Nunito"/>
              <a:ea typeface="Nunito"/>
              <a:cs typeface="Nunito"/>
              <a:sym typeface="Nunito"/>
            </a:endParaRPr>
          </a:p>
        </p:txBody>
      </p:sp>
      <p:sp>
        <p:nvSpPr>
          <p:cNvPr id="743" name="Google Shape;743;p56"/>
          <p:cNvSpPr txBox="1"/>
          <p:nvPr>
            <p:ph idx="1" type="body"/>
          </p:nvPr>
        </p:nvSpPr>
        <p:spPr>
          <a:xfrm>
            <a:off x="1161025" y="2111450"/>
            <a:ext cx="7030500" cy="2541600"/>
          </a:xfrm>
          <a:prstGeom prst="rect">
            <a:avLst/>
          </a:prstGeom>
        </p:spPr>
        <p:txBody>
          <a:bodyPr anchorCtr="0" anchor="t" bIns="91425" lIns="91425" spcFirstLastPara="1" rIns="91425" wrap="square" tIns="91425">
            <a:normAutofit/>
          </a:bodyPr>
          <a:lstStyle/>
          <a:p>
            <a:pPr indent="-330200" lvl="0" marL="457200" marR="0" rtl="0" algn="l">
              <a:lnSpc>
                <a:spcPct val="150000"/>
              </a:lnSpc>
              <a:spcBef>
                <a:spcPts val="0"/>
              </a:spcBef>
              <a:spcAft>
                <a:spcPts val="0"/>
              </a:spcAft>
              <a:buClr>
                <a:schemeClr val="lt1"/>
              </a:buClr>
              <a:buSzPts val="1600"/>
              <a:buChar char="●"/>
            </a:pPr>
            <a:r>
              <a:rPr lang="es" sz="1600">
                <a:solidFill>
                  <a:schemeClr val="lt1"/>
                </a:solidFill>
              </a:rPr>
              <a:t>Search and detection of exoplanets.</a:t>
            </a:r>
            <a:endParaRPr sz="1600">
              <a:solidFill>
                <a:schemeClr val="lt1"/>
              </a:solidFill>
            </a:endParaRPr>
          </a:p>
          <a:p>
            <a:pPr indent="-330200" lvl="0" marL="457200" marR="0" rtl="0" algn="l">
              <a:lnSpc>
                <a:spcPct val="150000"/>
              </a:lnSpc>
              <a:spcBef>
                <a:spcPts val="0"/>
              </a:spcBef>
              <a:spcAft>
                <a:spcPts val="0"/>
              </a:spcAft>
              <a:buClr>
                <a:schemeClr val="lt1"/>
              </a:buClr>
              <a:buSzPts val="1600"/>
              <a:buChar char="●"/>
            </a:pPr>
            <a:r>
              <a:rPr lang="es" sz="1600">
                <a:solidFill>
                  <a:schemeClr val="lt1"/>
                </a:solidFill>
              </a:rPr>
              <a:t>Classification of habitable and superhabitable planets</a:t>
            </a:r>
            <a:endParaRPr sz="1600">
              <a:solidFill>
                <a:schemeClr val="lt1"/>
              </a:solidFill>
            </a:endParaRPr>
          </a:p>
          <a:p>
            <a:pPr indent="0" lvl="0" marL="0" marR="0" rtl="0" algn="l">
              <a:lnSpc>
                <a:spcPct val="150000"/>
              </a:lnSpc>
              <a:spcBef>
                <a:spcPts val="1200"/>
              </a:spcBef>
              <a:spcAft>
                <a:spcPts val="1200"/>
              </a:spcAft>
              <a:buNone/>
            </a:pPr>
            <a:r>
              <a:t/>
            </a:r>
            <a:endParaRPr sz="16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p57"/>
          <p:cNvSpPr txBox="1"/>
          <p:nvPr>
            <p:ph type="title"/>
          </p:nvPr>
        </p:nvSpPr>
        <p:spPr>
          <a:xfrm>
            <a:off x="-90000" y="444125"/>
            <a:ext cx="6235200" cy="999300"/>
          </a:xfrm>
          <a:prstGeom prst="rect">
            <a:avLst/>
          </a:prstGeom>
        </p:spPr>
        <p:txBody>
          <a:bodyPr anchorCtr="0" anchor="t" bIns="91425" lIns="91425" spcFirstLastPara="1" rIns="91425" wrap="square" tIns="91425">
            <a:normAutofit fontScale="90000"/>
          </a:bodyPr>
          <a:lstStyle/>
          <a:p>
            <a:pPr indent="0" lvl="0" marL="0" marR="0" rtl="0" algn="ctr">
              <a:lnSpc>
                <a:spcPct val="100000"/>
              </a:lnSpc>
              <a:spcBef>
                <a:spcPts val="0"/>
              </a:spcBef>
              <a:spcAft>
                <a:spcPts val="0"/>
              </a:spcAft>
              <a:buNone/>
            </a:pPr>
            <a:r>
              <a:rPr lang="es" sz="3600">
                <a:solidFill>
                  <a:schemeClr val="lt1"/>
                </a:solidFill>
                <a:latin typeface="Nunito"/>
                <a:ea typeface="Nunito"/>
                <a:cs typeface="Nunito"/>
                <a:sym typeface="Nunito"/>
              </a:rPr>
              <a:t>SUPERHABITABLE </a:t>
            </a:r>
            <a:endParaRPr sz="3600">
              <a:solidFill>
                <a:schemeClr val="lt1"/>
              </a:solidFill>
              <a:latin typeface="Nunito"/>
              <a:ea typeface="Nunito"/>
              <a:cs typeface="Nunito"/>
              <a:sym typeface="Nunito"/>
            </a:endParaRPr>
          </a:p>
          <a:p>
            <a:pPr indent="0" lvl="0" marL="0" marR="0" rtl="0" algn="ctr">
              <a:lnSpc>
                <a:spcPct val="100000"/>
              </a:lnSpc>
              <a:spcBef>
                <a:spcPts val="0"/>
              </a:spcBef>
              <a:spcAft>
                <a:spcPts val="0"/>
              </a:spcAft>
              <a:buNone/>
            </a:pPr>
            <a:r>
              <a:rPr lang="es" sz="3600">
                <a:solidFill>
                  <a:schemeClr val="lt1"/>
                </a:solidFill>
                <a:latin typeface="Nunito"/>
                <a:ea typeface="Nunito"/>
                <a:cs typeface="Nunito"/>
                <a:sym typeface="Nunito"/>
              </a:rPr>
              <a:t>PLANETS</a:t>
            </a:r>
            <a:endParaRPr sz="3600">
              <a:solidFill>
                <a:schemeClr val="lt1"/>
              </a:solidFill>
              <a:latin typeface="Nunito"/>
              <a:ea typeface="Nunito"/>
              <a:cs typeface="Nunito"/>
              <a:sym typeface="Nunito"/>
            </a:endParaRPr>
          </a:p>
          <a:p>
            <a:pPr indent="0" lvl="0" marL="0" marR="0" rtl="0" algn="ctr">
              <a:lnSpc>
                <a:spcPct val="100000"/>
              </a:lnSpc>
              <a:spcBef>
                <a:spcPts val="0"/>
              </a:spcBef>
              <a:spcAft>
                <a:spcPts val="0"/>
              </a:spcAft>
              <a:buNone/>
            </a:pPr>
            <a:r>
              <a:t/>
            </a:r>
            <a:endParaRPr sz="3600">
              <a:solidFill>
                <a:schemeClr val="lt1"/>
              </a:solidFill>
              <a:latin typeface="Nunito"/>
              <a:ea typeface="Nunito"/>
              <a:cs typeface="Nunito"/>
              <a:sym typeface="Nunito"/>
            </a:endParaRPr>
          </a:p>
        </p:txBody>
      </p:sp>
      <p:pic>
        <p:nvPicPr>
          <p:cNvPr id="749" name="Google Shape;749;p57"/>
          <p:cNvPicPr preferRelativeResize="0"/>
          <p:nvPr/>
        </p:nvPicPr>
        <p:blipFill>
          <a:blip r:embed="rId3">
            <a:alphaModFix/>
          </a:blip>
          <a:stretch>
            <a:fillRect/>
          </a:stretch>
        </p:blipFill>
        <p:spPr>
          <a:xfrm>
            <a:off x="0" y="1695348"/>
            <a:ext cx="5436974" cy="3021125"/>
          </a:xfrm>
          <a:prstGeom prst="rect">
            <a:avLst/>
          </a:prstGeom>
          <a:noFill/>
          <a:ln>
            <a:noFill/>
          </a:ln>
        </p:spPr>
      </p:pic>
      <p:sp>
        <p:nvSpPr>
          <p:cNvPr id="750" name="Google Shape;750;p57"/>
          <p:cNvSpPr txBox="1"/>
          <p:nvPr/>
        </p:nvSpPr>
        <p:spPr>
          <a:xfrm>
            <a:off x="567800" y="4664950"/>
            <a:ext cx="6351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300">
                <a:solidFill>
                  <a:schemeClr val="lt1"/>
                </a:solidFill>
                <a:latin typeface="Nunito"/>
                <a:ea typeface="Nunito"/>
                <a:cs typeface="Nunito"/>
                <a:sym typeface="Nunito"/>
              </a:rPr>
              <a:t>Comparison between the size of Kepler-442b (1.34 R⊕) and Earth (right).</a:t>
            </a:r>
            <a:endParaRPr sz="1300">
              <a:solidFill>
                <a:schemeClr val="lt1"/>
              </a:solidFill>
              <a:latin typeface="Nunito"/>
              <a:ea typeface="Nunito"/>
              <a:cs typeface="Nunito"/>
              <a:sym typeface="Nunito"/>
            </a:endParaRPr>
          </a:p>
          <a:p>
            <a:pPr indent="0" lvl="0" marL="0" rtl="0" algn="l">
              <a:spcBef>
                <a:spcPts val="0"/>
              </a:spcBef>
              <a:spcAft>
                <a:spcPts val="0"/>
              </a:spcAft>
              <a:buNone/>
            </a:pPr>
            <a:r>
              <a:t/>
            </a:r>
            <a:endParaRPr sz="1300">
              <a:solidFill>
                <a:schemeClr val="lt1"/>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chemeClr val="lt1"/>
                </a:solidFill>
              </a:rPr>
              <a:t>Problem</a:t>
            </a:r>
            <a:endParaRPr>
              <a:solidFill>
                <a:schemeClr val="lt1"/>
              </a:solidFill>
            </a:endParaRPr>
          </a:p>
        </p:txBody>
      </p:sp>
      <p:sp>
        <p:nvSpPr>
          <p:cNvPr id="573" name="Google Shape;573;p29"/>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chemeClr val="lt1"/>
                </a:solidFill>
              </a:rPr>
              <a:t>Machine Learning</a:t>
            </a:r>
            <a:endParaRPr>
              <a:solidFill>
                <a:schemeClr val="lt1"/>
              </a:solidFill>
            </a:endParaRPr>
          </a:p>
          <a:p>
            <a:pPr indent="-311150" lvl="0" marL="457200" rtl="0" algn="l">
              <a:lnSpc>
                <a:spcPct val="150000"/>
              </a:lnSpc>
              <a:spcBef>
                <a:spcPts val="1200"/>
              </a:spcBef>
              <a:spcAft>
                <a:spcPts val="0"/>
              </a:spcAft>
              <a:buClr>
                <a:srgbClr val="FFFF00"/>
              </a:buClr>
              <a:buSzPts val="1300"/>
              <a:buChar char="●"/>
            </a:pPr>
            <a:r>
              <a:rPr lang="es">
                <a:solidFill>
                  <a:srgbClr val="FFFF00"/>
                </a:solidFill>
              </a:rPr>
              <a:t>Supervised</a:t>
            </a:r>
            <a:endParaRPr>
              <a:solidFill>
                <a:srgbClr val="FFFF00"/>
              </a:solidFill>
            </a:endParaRPr>
          </a:p>
          <a:p>
            <a:pPr indent="-298450" lvl="1" marL="914400" rtl="0" algn="l">
              <a:lnSpc>
                <a:spcPct val="150000"/>
              </a:lnSpc>
              <a:spcBef>
                <a:spcPts val="0"/>
              </a:spcBef>
              <a:spcAft>
                <a:spcPts val="0"/>
              </a:spcAft>
              <a:buClr>
                <a:schemeClr val="lt1"/>
              </a:buClr>
              <a:buSzPts val="1100"/>
              <a:buChar char="○"/>
            </a:pPr>
            <a:r>
              <a:rPr lang="es">
                <a:solidFill>
                  <a:schemeClr val="lt1"/>
                </a:solidFill>
              </a:rPr>
              <a:t>Regression</a:t>
            </a:r>
            <a:endParaRPr>
              <a:solidFill>
                <a:schemeClr val="lt1"/>
              </a:solidFill>
            </a:endParaRPr>
          </a:p>
          <a:p>
            <a:pPr indent="-298450" lvl="1" marL="914400" rtl="0" algn="l">
              <a:lnSpc>
                <a:spcPct val="150000"/>
              </a:lnSpc>
              <a:spcBef>
                <a:spcPts val="0"/>
              </a:spcBef>
              <a:spcAft>
                <a:spcPts val="0"/>
              </a:spcAft>
              <a:buClr>
                <a:srgbClr val="FFFF00"/>
              </a:buClr>
              <a:buSzPts val="1100"/>
              <a:buChar char="○"/>
            </a:pPr>
            <a:r>
              <a:rPr lang="es">
                <a:solidFill>
                  <a:srgbClr val="FFFF00"/>
                </a:solidFill>
              </a:rPr>
              <a:t>Classification</a:t>
            </a:r>
            <a:endParaRPr>
              <a:solidFill>
                <a:srgbClr val="FFFF00"/>
              </a:solidFill>
            </a:endParaRPr>
          </a:p>
          <a:p>
            <a:pPr indent="-311150" lvl="0" marL="457200" rtl="0" algn="l">
              <a:lnSpc>
                <a:spcPct val="150000"/>
              </a:lnSpc>
              <a:spcBef>
                <a:spcPts val="0"/>
              </a:spcBef>
              <a:spcAft>
                <a:spcPts val="0"/>
              </a:spcAft>
              <a:buClr>
                <a:schemeClr val="lt1"/>
              </a:buClr>
              <a:buSzPts val="1300"/>
              <a:buChar char="●"/>
            </a:pPr>
            <a:r>
              <a:rPr lang="es">
                <a:solidFill>
                  <a:schemeClr val="lt1"/>
                </a:solidFill>
              </a:rPr>
              <a:t>Unsupervised</a:t>
            </a:r>
            <a:endParaRPr>
              <a:solidFill>
                <a:schemeClr val="lt1"/>
              </a:solidFill>
            </a:endParaRPr>
          </a:p>
          <a:p>
            <a:pPr indent="0" lvl="0" marL="0" rtl="0" algn="l">
              <a:spcBef>
                <a:spcPts val="1200"/>
              </a:spcBef>
              <a:spcAft>
                <a:spcPts val="0"/>
              </a:spcAft>
              <a:buNone/>
            </a:pPr>
            <a:r>
              <a:t/>
            </a:r>
            <a:endParaRPr>
              <a:solidFill>
                <a:schemeClr val="lt1"/>
              </a:solidFill>
            </a:endParaRPr>
          </a:p>
          <a:p>
            <a:pPr indent="0" lvl="0" marL="0" rtl="0" algn="l">
              <a:spcBef>
                <a:spcPts val="1200"/>
              </a:spcBef>
              <a:spcAft>
                <a:spcPts val="1200"/>
              </a:spcAft>
              <a:buNone/>
            </a:pPr>
            <a:r>
              <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7" name="Shape 577"/>
        <p:cNvGrpSpPr/>
        <p:nvPr/>
      </p:nvGrpSpPr>
      <p:grpSpPr>
        <a:xfrm>
          <a:off x="0" y="0"/>
          <a:ext cx="0" cy="0"/>
          <a:chOff x="0" y="0"/>
          <a:chExt cx="0" cy="0"/>
        </a:xfrm>
      </p:grpSpPr>
      <p:sp>
        <p:nvSpPr>
          <p:cNvPr id="578" name="Google Shape;578;p30"/>
          <p:cNvSpPr txBox="1"/>
          <p:nvPr/>
        </p:nvSpPr>
        <p:spPr>
          <a:xfrm>
            <a:off x="1279800" y="302225"/>
            <a:ext cx="65844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3600">
                <a:solidFill>
                  <a:schemeClr val="lt1"/>
                </a:solidFill>
                <a:latin typeface="Nunito"/>
                <a:ea typeface="Nunito"/>
                <a:cs typeface="Nunito"/>
                <a:sym typeface="Nunito"/>
              </a:rPr>
              <a:t>DATA </a:t>
            </a:r>
            <a:r>
              <a:rPr b="1" lang="es" sz="3600">
                <a:solidFill>
                  <a:schemeClr val="lt1"/>
                </a:solidFill>
                <a:latin typeface="Nunito"/>
                <a:ea typeface="Nunito"/>
                <a:cs typeface="Nunito"/>
                <a:sym typeface="Nunito"/>
              </a:rPr>
              <a:t>ACQUISITION</a:t>
            </a:r>
            <a:endParaRPr b="1" sz="3600">
              <a:solidFill>
                <a:schemeClr val="lt1"/>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2" name="Shape 582"/>
        <p:cNvGrpSpPr/>
        <p:nvPr/>
      </p:nvGrpSpPr>
      <p:grpSpPr>
        <a:xfrm>
          <a:off x="0" y="0"/>
          <a:ext cx="0" cy="0"/>
          <a:chOff x="0" y="0"/>
          <a:chExt cx="0" cy="0"/>
        </a:xfrm>
      </p:grpSpPr>
      <p:sp>
        <p:nvSpPr>
          <p:cNvPr id="583" name="Google Shape;583;p31"/>
          <p:cNvSpPr txBox="1"/>
          <p:nvPr>
            <p:ph type="title"/>
          </p:nvPr>
        </p:nvSpPr>
        <p:spPr>
          <a:xfrm>
            <a:off x="2165300" y="156900"/>
            <a:ext cx="4000500" cy="999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s" sz="3600">
                <a:solidFill>
                  <a:schemeClr val="lt1"/>
                </a:solidFill>
                <a:latin typeface="Nunito"/>
                <a:ea typeface="Nunito"/>
                <a:cs typeface="Nunito"/>
                <a:sym typeface="Nunito"/>
              </a:rPr>
              <a:t>KEPLER MISSION</a:t>
            </a:r>
            <a:endParaRPr sz="3600">
              <a:solidFill>
                <a:schemeClr val="lt1"/>
              </a:solidFill>
              <a:latin typeface="Nunito"/>
              <a:ea typeface="Nunito"/>
              <a:cs typeface="Nunito"/>
              <a:sym typeface="Nunito"/>
            </a:endParaRPr>
          </a:p>
          <a:p>
            <a:pPr indent="0" lvl="0" marL="0" rtl="0" algn="ctr">
              <a:spcBef>
                <a:spcPts val="1200"/>
              </a:spcBef>
              <a:spcAft>
                <a:spcPts val="0"/>
              </a:spcAft>
              <a:buNone/>
            </a:pPr>
            <a:r>
              <a:t/>
            </a:r>
            <a:endParaRPr sz="3600">
              <a:solidFill>
                <a:schemeClr val="lt1"/>
              </a:solidFill>
              <a:latin typeface="Nunito"/>
              <a:ea typeface="Nunito"/>
              <a:cs typeface="Nunito"/>
              <a:sym typeface="Nunito"/>
            </a:endParaRPr>
          </a:p>
        </p:txBody>
      </p:sp>
      <p:sp>
        <p:nvSpPr>
          <p:cNvPr id="584" name="Google Shape;584;p31"/>
          <p:cNvSpPr txBox="1"/>
          <p:nvPr/>
        </p:nvSpPr>
        <p:spPr>
          <a:xfrm>
            <a:off x="4162475" y="2814375"/>
            <a:ext cx="4636500" cy="1965900"/>
          </a:xfrm>
          <a:prstGeom prst="rect">
            <a:avLst/>
          </a:prstGeom>
          <a:noFill/>
          <a:ln>
            <a:noFill/>
          </a:ln>
        </p:spPr>
        <p:txBody>
          <a:bodyPr anchorCtr="0" anchor="t" bIns="91425" lIns="91425" spcFirstLastPara="1" rIns="91425" wrap="square" tIns="91425">
            <a:spAutoFit/>
          </a:bodyPr>
          <a:lstStyle/>
          <a:p>
            <a:pPr indent="0" lvl="0" marL="0" marR="0" rtl="0" algn="l">
              <a:lnSpc>
                <a:spcPct val="135714"/>
              </a:lnSpc>
              <a:spcBef>
                <a:spcPts val="0"/>
              </a:spcBef>
              <a:spcAft>
                <a:spcPts val="0"/>
              </a:spcAft>
              <a:buNone/>
            </a:pPr>
            <a:r>
              <a:rPr lang="es" sz="1800">
                <a:solidFill>
                  <a:schemeClr val="lt1"/>
                </a:solidFill>
                <a:latin typeface="Nunito"/>
                <a:ea typeface="Nunito"/>
                <a:cs typeface="Nunito"/>
                <a:sym typeface="Nunito"/>
              </a:rPr>
              <a:t>During just over nine and a half years in orbit, the Kepler space telescope observed more than half a million stars and discovered more than 2,600 planets.</a:t>
            </a:r>
            <a:endParaRPr sz="2100">
              <a:solidFill>
                <a:srgbClr val="202124"/>
              </a:solidFill>
              <a:highlight>
                <a:srgbClr val="F8F9FA"/>
              </a:highlight>
            </a:endParaRPr>
          </a:p>
          <a:p>
            <a:pPr indent="0" lvl="0" marL="0" rtl="0" algn="l">
              <a:spcBef>
                <a:spcPts val="0"/>
              </a:spcBef>
              <a:spcAft>
                <a:spcPts val="0"/>
              </a:spcAft>
              <a:buNone/>
            </a:pPr>
            <a:r>
              <a:t/>
            </a:r>
            <a:endParaRPr sz="1800">
              <a:solidFill>
                <a:schemeClr val="lt1"/>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3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solidFill>
                  <a:schemeClr val="lt1"/>
                </a:solidFill>
              </a:rPr>
              <a:t>WEB SCRAPING</a:t>
            </a:r>
            <a:endParaRPr>
              <a:solidFill>
                <a:schemeClr val="lt1"/>
              </a:solidFill>
            </a:endParaRPr>
          </a:p>
        </p:txBody>
      </p:sp>
      <p:sp>
        <p:nvSpPr>
          <p:cNvPr id="590" name="Google Shape;590;p32"/>
          <p:cNvSpPr txBox="1"/>
          <p:nvPr>
            <p:ph idx="1" type="body"/>
          </p:nvPr>
        </p:nvSpPr>
        <p:spPr>
          <a:xfrm>
            <a:off x="1303800" y="1634350"/>
            <a:ext cx="7030500" cy="2897400"/>
          </a:xfrm>
          <a:prstGeom prst="rect">
            <a:avLst/>
          </a:prstGeom>
        </p:spPr>
        <p:txBody>
          <a:bodyPr anchorCtr="0" anchor="t" bIns="91425" lIns="91425" spcFirstLastPara="1" rIns="91425" wrap="square" tIns="91425">
            <a:normAutofit lnSpcReduction="10000"/>
          </a:bodyPr>
          <a:lstStyle/>
          <a:p>
            <a:pPr indent="457200" lvl="0" marL="0" rtl="0" algn="l">
              <a:spcBef>
                <a:spcPts val="0"/>
              </a:spcBef>
              <a:spcAft>
                <a:spcPts val="0"/>
              </a:spcAft>
              <a:buNone/>
            </a:pPr>
            <a:r>
              <a:rPr lang="es" sz="1800">
                <a:solidFill>
                  <a:schemeClr val="lt1"/>
                </a:solidFill>
              </a:rPr>
              <a:t>Data:</a:t>
            </a:r>
            <a:endParaRPr sz="1800">
              <a:solidFill>
                <a:schemeClr val="lt1"/>
              </a:solidFill>
            </a:endParaRPr>
          </a:p>
          <a:p>
            <a:pPr indent="-311150" lvl="0" marL="914400" rtl="0" algn="l">
              <a:spcBef>
                <a:spcPts val="1600"/>
              </a:spcBef>
              <a:spcAft>
                <a:spcPts val="0"/>
              </a:spcAft>
              <a:buClr>
                <a:schemeClr val="lt1"/>
              </a:buClr>
              <a:buSzPts val="1300"/>
              <a:buChar char="●"/>
            </a:pPr>
            <a:r>
              <a:rPr lang="es">
                <a:solidFill>
                  <a:schemeClr val="lt1"/>
                </a:solidFill>
              </a:rPr>
              <a:t>NASA Exoplanet Archive</a:t>
            </a:r>
            <a:endParaRPr sz="1800">
              <a:solidFill>
                <a:schemeClr val="lt1"/>
              </a:solidFill>
            </a:endParaRPr>
          </a:p>
          <a:p>
            <a:pPr indent="0" lvl="0" marL="457200" rtl="0" algn="l">
              <a:spcBef>
                <a:spcPts val="1600"/>
              </a:spcBef>
              <a:spcAft>
                <a:spcPts val="0"/>
              </a:spcAft>
              <a:buNone/>
            </a:pPr>
            <a:r>
              <a:rPr lang="es" sz="1800">
                <a:solidFill>
                  <a:schemeClr val="lt1"/>
                </a:solidFill>
              </a:rPr>
              <a:t>Modules:</a:t>
            </a:r>
            <a:endParaRPr sz="1800">
              <a:solidFill>
                <a:schemeClr val="lt1"/>
              </a:solidFill>
            </a:endParaRPr>
          </a:p>
          <a:p>
            <a:pPr indent="-311150" lvl="0" marL="914400" rtl="0" algn="l">
              <a:spcBef>
                <a:spcPts val="1200"/>
              </a:spcBef>
              <a:spcAft>
                <a:spcPts val="0"/>
              </a:spcAft>
              <a:buClr>
                <a:schemeClr val="lt1"/>
              </a:buClr>
              <a:buSzPts val="1300"/>
              <a:buChar char="●"/>
            </a:pPr>
            <a:r>
              <a:rPr lang="es">
                <a:solidFill>
                  <a:schemeClr val="lt1"/>
                </a:solidFill>
              </a:rPr>
              <a:t>Selenium</a:t>
            </a:r>
            <a:endParaRPr>
              <a:solidFill>
                <a:schemeClr val="lt1"/>
              </a:solidFill>
            </a:endParaRPr>
          </a:p>
          <a:p>
            <a:pPr indent="-311150" lvl="0" marL="914400" rtl="0" algn="l">
              <a:spcBef>
                <a:spcPts val="0"/>
              </a:spcBef>
              <a:spcAft>
                <a:spcPts val="0"/>
              </a:spcAft>
              <a:buClr>
                <a:schemeClr val="lt1"/>
              </a:buClr>
              <a:buSzPts val="1300"/>
              <a:buChar char="●"/>
            </a:pPr>
            <a:r>
              <a:rPr lang="es">
                <a:solidFill>
                  <a:schemeClr val="lt1"/>
                </a:solidFill>
              </a:rPr>
              <a:t>Beautiful</a:t>
            </a:r>
            <a:r>
              <a:rPr lang="es">
                <a:solidFill>
                  <a:schemeClr val="lt1"/>
                </a:solidFill>
              </a:rPr>
              <a:t> Soup</a:t>
            </a:r>
            <a:endParaRPr>
              <a:solidFill>
                <a:schemeClr val="lt1"/>
              </a:solidFill>
            </a:endParaRPr>
          </a:p>
          <a:p>
            <a:pPr indent="457200" lvl="0" marL="0" rtl="0" algn="l">
              <a:spcBef>
                <a:spcPts val="1200"/>
              </a:spcBef>
              <a:spcAft>
                <a:spcPts val="0"/>
              </a:spcAft>
              <a:buNone/>
            </a:pPr>
            <a:r>
              <a:rPr lang="es" sz="1800">
                <a:solidFill>
                  <a:schemeClr val="lt1"/>
                </a:solidFill>
              </a:rPr>
              <a:t>URL:</a:t>
            </a:r>
            <a:endParaRPr sz="1800">
              <a:solidFill>
                <a:schemeClr val="lt1"/>
              </a:solidFill>
            </a:endParaRPr>
          </a:p>
          <a:p>
            <a:pPr indent="-311150" lvl="0" marL="914400" rtl="0" algn="l">
              <a:spcBef>
                <a:spcPts val="1200"/>
              </a:spcBef>
              <a:spcAft>
                <a:spcPts val="0"/>
              </a:spcAft>
              <a:buClr>
                <a:schemeClr val="lt1"/>
              </a:buClr>
              <a:buSzPts val="1300"/>
              <a:buChar char="●"/>
            </a:pPr>
            <a:r>
              <a:rPr lang="es">
                <a:solidFill>
                  <a:schemeClr val="lt1"/>
                </a:solidFill>
              </a:rPr>
              <a:t>https://exoplanets.nasa.gov/discovery/exoplanet-catalog/</a:t>
            </a: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4" name="Shape 594"/>
        <p:cNvGrpSpPr/>
        <p:nvPr/>
      </p:nvGrpSpPr>
      <p:grpSpPr>
        <a:xfrm>
          <a:off x="0" y="0"/>
          <a:ext cx="0" cy="0"/>
          <a:chOff x="0" y="0"/>
          <a:chExt cx="0" cy="0"/>
        </a:xfrm>
      </p:grpSpPr>
      <p:sp>
        <p:nvSpPr>
          <p:cNvPr id="595" name="Google Shape;595;p33"/>
          <p:cNvSpPr txBox="1"/>
          <p:nvPr/>
        </p:nvSpPr>
        <p:spPr>
          <a:xfrm>
            <a:off x="1279800" y="302225"/>
            <a:ext cx="65844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s" sz="3600">
                <a:solidFill>
                  <a:schemeClr val="lt1"/>
                </a:solidFill>
                <a:latin typeface="Nunito"/>
                <a:ea typeface="Nunito"/>
                <a:cs typeface="Nunito"/>
                <a:sym typeface="Nunito"/>
              </a:rPr>
              <a:t>DATA EXPLORATION</a:t>
            </a:r>
            <a:endParaRPr b="1" sz="3600">
              <a:solidFill>
                <a:schemeClr val="lt1"/>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99" name="Shape 599"/>
        <p:cNvGrpSpPr/>
        <p:nvPr/>
      </p:nvGrpSpPr>
      <p:grpSpPr>
        <a:xfrm>
          <a:off x="0" y="0"/>
          <a:ext cx="0" cy="0"/>
          <a:chOff x="0" y="0"/>
          <a:chExt cx="0" cy="0"/>
        </a:xfrm>
      </p:grpSpPr>
      <p:pic>
        <p:nvPicPr>
          <p:cNvPr id="600" name="Google Shape;600;p34"/>
          <p:cNvPicPr preferRelativeResize="0"/>
          <p:nvPr/>
        </p:nvPicPr>
        <p:blipFill>
          <a:blip r:embed="rId4">
            <a:alphaModFix/>
          </a:blip>
          <a:stretch>
            <a:fillRect/>
          </a:stretch>
        </p:blipFill>
        <p:spPr>
          <a:xfrm>
            <a:off x="1244263" y="2835485"/>
            <a:ext cx="2728625" cy="1469250"/>
          </a:xfrm>
          <a:prstGeom prst="rect">
            <a:avLst/>
          </a:prstGeom>
          <a:noFill/>
          <a:ln>
            <a:noFill/>
          </a:ln>
        </p:spPr>
      </p:pic>
      <p:pic>
        <p:nvPicPr>
          <p:cNvPr id="601" name="Google Shape;601;p34"/>
          <p:cNvPicPr preferRelativeResize="0"/>
          <p:nvPr/>
        </p:nvPicPr>
        <p:blipFill>
          <a:blip r:embed="rId5">
            <a:alphaModFix/>
          </a:blip>
          <a:stretch>
            <a:fillRect/>
          </a:stretch>
        </p:blipFill>
        <p:spPr>
          <a:xfrm>
            <a:off x="1244263" y="1395375"/>
            <a:ext cx="3312300" cy="1313850"/>
          </a:xfrm>
          <a:prstGeom prst="rect">
            <a:avLst/>
          </a:prstGeom>
          <a:noFill/>
          <a:ln>
            <a:noFill/>
          </a:ln>
        </p:spPr>
      </p:pic>
      <p:cxnSp>
        <p:nvCxnSpPr>
          <p:cNvPr id="602" name="Google Shape;602;p34"/>
          <p:cNvCxnSpPr/>
          <p:nvPr/>
        </p:nvCxnSpPr>
        <p:spPr>
          <a:xfrm>
            <a:off x="4221750" y="3163050"/>
            <a:ext cx="1618800" cy="7200"/>
          </a:xfrm>
          <a:prstGeom prst="straightConnector1">
            <a:avLst/>
          </a:prstGeom>
          <a:noFill/>
          <a:ln cap="flat" cmpd="sng" w="28575">
            <a:solidFill>
              <a:schemeClr val="lt1"/>
            </a:solidFill>
            <a:prstDash val="solid"/>
            <a:round/>
            <a:headEnd len="med" w="med" type="none"/>
            <a:tailEnd len="med" w="med" type="triangle"/>
          </a:ln>
        </p:spPr>
      </p:cxnSp>
      <p:cxnSp>
        <p:nvCxnSpPr>
          <p:cNvPr id="603" name="Google Shape;603;p34"/>
          <p:cNvCxnSpPr/>
          <p:nvPr/>
        </p:nvCxnSpPr>
        <p:spPr>
          <a:xfrm>
            <a:off x="4680900" y="1871250"/>
            <a:ext cx="1794300" cy="44100"/>
          </a:xfrm>
          <a:prstGeom prst="straightConnector1">
            <a:avLst/>
          </a:prstGeom>
          <a:noFill/>
          <a:ln cap="flat" cmpd="sng" w="28575">
            <a:solidFill>
              <a:schemeClr val="lt1"/>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